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Default Extension="gif" ContentType="image/gif"/>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71" r:id="rId2"/>
    <p:sldId id="272" r:id="rId3"/>
    <p:sldId id="281" r:id="rId4"/>
    <p:sldId id="276" r:id="rId5"/>
    <p:sldId id="273" r:id="rId6"/>
    <p:sldId id="274" r:id="rId7"/>
    <p:sldId id="275" r:id="rId8"/>
    <p:sldId id="277" r:id="rId9"/>
    <p:sldId id="278" r:id="rId10"/>
    <p:sldId id="279" r:id="rId11"/>
    <p:sldId id="282" r:id="rId12"/>
    <p:sldId id="280" r:id="rId13"/>
  </p:sldIdLst>
  <p:sldSz cx="12192000" cy="6858000"/>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Century Gothic" panose="020B050202020202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Century Gothic" panose="020B050202020202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Century Gothic" panose="020B050202020202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Century Gothic" panose="020B050202020202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Century Gothic" panose="020B0502020202020204" pitchFamily="34" charset="0"/>
        <a:ea typeface="+mn-ea"/>
        <a:cs typeface="+mn-cs"/>
      </a:defRPr>
    </a:lvl5pPr>
    <a:lvl6pPr marL="2286000" algn="l" defTabSz="914400" rtl="0" eaLnBrk="1" latinLnBrk="0" hangingPunct="1">
      <a:defRPr kern="1200">
        <a:solidFill>
          <a:schemeClr val="tx1"/>
        </a:solidFill>
        <a:latin typeface="Century Gothic" panose="020B0502020202020204" pitchFamily="34" charset="0"/>
        <a:ea typeface="+mn-ea"/>
        <a:cs typeface="+mn-cs"/>
      </a:defRPr>
    </a:lvl6pPr>
    <a:lvl7pPr marL="2743200" algn="l" defTabSz="914400" rtl="0" eaLnBrk="1" latinLnBrk="0" hangingPunct="1">
      <a:defRPr kern="1200">
        <a:solidFill>
          <a:schemeClr val="tx1"/>
        </a:solidFill>
        <a:latin typeface="Century Gothic" panose="020B0502020202020204" pitchFamily="34" charset="0"/>
        <a:ea typeface="+mn-ea"/>
        <a:cs typeface="+mn-cs"/>
      </a:defRPr>
    </a:lvl7pPr>
    <a:lvl8pPr marL="3200400" algn="l" defTabSz="914400" rtl="0" eaLnBrk="1" latinLnBrk="0" hangingPunct="1">
      <a:defRPr kern="1200">
        <a:solidFill>
          <a:schemeClr val="tx1"/>
        </a:solidFill>
        <a:latin typeface="Century Gothic" panose="020B0502020202020204" pitchFamily="34" charset="0"/>
        <a:ea typeface="+mn-ea"/>
        <a:cs typeface="+mn-cs"/>
      </a:defRPr>
    </a:lvl8pPr>
    <a:lvl9pPr marL="3657600" algn="l" defTabSz="914400" rtl="0" eaLnBrk="1" latinLnBrk="0" hangingPunct="1">
      <a:defRPr kern="1200">
        <a:solidFill>
          <a:schemeClr val="tx1"/>
        </a:solidFill>
        <a:latin typeface="Century Gothic" panose="020B0502020202020204" pitchFamily="34" charset="0"/>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225"/>
    <a:srgbClr val="E53423"/>
    <a:srgbClr val="E33420"/>
    <a:srgbClr val="E73224"/>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00" autoAdjust="0"/>
    <p:restoredTop sz="9466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png>
</file>

<file path=ppt/media/image3.gif>
</file>

<file path=ppt/media/image4.gif>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B827E7-6158-4176-8931-7E14ABF2BE97}" type="datetimeFigureOut">
              <a:rPr lang="en-IN" smtClean="0"/>
              <a:pPr/>
              <a:t>08-08-2017</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005143-3ED4-4E71-8852-7741438D63F9}" type="slidenum">
              <a:rPr lang="en-IN" smtClean="0"/>
              <a:pPr/>
              <a:t>‹#›</a:t>
            </a:fld>
            <a:endParaRPr lang="en-IN"/>
          </a:p>
        </p:txBody>
      </p:sp>
    </p:spTree>
    <p:extLst>
      <p:ext uri="{BB962C8B-B14F-4D97-AF65-F5344CB8AC3E}">
        <p14:creationId xmlns:p14="http://schemas.microsoft.com/office/powerpoint/2010/main" xmlns="" val="195191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2969774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2839060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Shape 12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29" name="Shape 1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36171773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28553324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35" name="Shape 1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488061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41" name="Shape 1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37542066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47" name="Shape 1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1969212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59" name="Shape 1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11347418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Shape 164"/>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5638318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71" name="Shape 1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xmlns="" val="11245464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Freeform 3"/>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5" name="Date Placeholder 3"/>
          <p:cNvSpPr>
            <a:spLocks noGrp="1"/>
          </p:cNvSpPr>
          <p:nvPr>
            <p:ph type="dt" sz="half" idx="10"/>
          </p:nvPr>
        </p:nvSpPr>
        <p:spPr/>
        <p:txBody>
          <a:bodyPr/>
          <a:lstStyle>
            <a:lvl1pPr>
              <a:defRPr/>
            </a:lvl1pPr>
          </a:lstStyle>
          <a:p>
            <a:pPr>
              <a:defRPr/>
            </a:pPr>
            <a:fld id="{2D1B6999-EFD6-4421-AA7B-29526861FEB0}" type="datetimeFigureOut">
              <a:rPr lang="en-US"/>
              <a:pPr>
                <a:defRPr/>
              </a:pPr>
              <a:t>8/8/2017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10F08AB-A5A5-4AA7-BB24-B8DFC3CFB5A5}" type="slidenum">
              <a:rPr lang="en-US"/>
              <a:pPr>
                <a:defRPr/>
              </a:pPr>
              <a:t>‹#›</a:t>
            </a:fld>
            <a:endParaRPr lang="en-US"/>
          </a:p>
        </p:txBody>
      </p:sp>
    </p:spTree>
    <p:extLst>
      <p:ext uri="{BB962C8B-B14F-4D97-AF65-F5344CB8AC3E}">
        <p14:creationId xmlns:p14="http://schemas.microsoft.com/office/powerpoint/2010/main" xmlns="" val="14071033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bodyPr>
          <a:lstStyle>
            <a:lvl1pPr marL="0" indent="0" algn="ctr">
              <a:buFontTx/>
              <a:buNone/>
              <a:defRPr sz="1600"/>
            </a:lvl1pPr>
          </a:lstStyle>
          <a:p>
            <a:pPr lvl="0"/>
            <a:r>
              <a:rPr lang="en-US" noProof="0" smtClean="0"/>
              <a:t>Click icon to add picture</a:t>
            </a:r>
            <a:endParaRPr lang="en-US" noProof="0" dirty="0"/>
          </a:p>
        </p:txBody>
      </p:sp>
      <p:sp>
        <p:nvSpPr>
          <p:cNvPr id="4" name="Text Placeholder 3"/>
          <p:cNvSpPr>
            <a:spLocks noGrp="1"/>
          </p:cNvSpPr>
          <p:nvPr>
            <p:ph type="body" sz="half" idx="2"/>
          </p:nvPr>
        </p:nvSpPr>
        <p:spPr>
          <a:xfrm>
            <a:off x="810000" y="5367338"/>
            <a:ext cx="10561418" cy="493712"/>
          </a:xfrm>
        </p:spPr>
        <p:txBody>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4"/>
          </p:nvPr>
        </p:nvSpPr>
        <p:spPr/>
        <p:txBody>
          <a:bodyPr/>
          <a:lstStyle>
            <a:lvl1pPr>
              <a:defRPr/>
            </a:lvl1pPr>
          </a:lstStyle>
          <a:p>
            <a:pPr>
              <a:defRPr/>
            </a:pPr>
            <a:endParaRPr lang="en-US"/>
          </a:p>
        </p:txBody>
      </p:sp>
      <p:sp>
        <p:nvSpPr>
          <p:cNvPr id="6" name="Date Placeholder 3"/>
          <p:cNvSpPr>
            <a:spLocks noGrp="1"/>
          </p:cNvSpPr>
          <p:nvPr>
            <p:ph type="dt" sz="half" idx="15"/>
          </p:nvPr>
        </p:nvSpPr>
        <p:spPr/>
        <p:txBody>
          <a:bodyPr/>
          <a:lstStyle>
            <a:lvl1pPr>
              <a:defRPr/>
            </a:lvl1pPr>
          </a:lstStyle>
          <a:p>
            <a:pPr>
              <a:defRPr/>
            </a:pPr>
            <a:fld id="{6314793F-C0E9-42A4-B4FF-E4CD310FECA3}" type="datetimeFigureOut">
              <a:rPr lang="en-US"/>
              <a:pPr>
                <a:defRPr/>
              </a:pPr>
              <a:t>8/8/2017</a:t>
            </a:fld>
            <a:endParaRPr lang="en-US"/>
          </a:p>
        </p:txBody>
      </p:sp>
      <p:sp>
        <p:nvSpPr>
          <p:cNvPr id="7" name="Slide Number Placeholder 5"/>
          <p:cNvSpPr>
            <a:spLocks noGrp="1"/>
          </p:cNvSpPr>
          <p:nvPr>
            <p:ph type="sldNum" sz="quarter" idx="16"/>
          </p:nvPr>
        </p:nvSpPr>
        <p:spPr/>
        <p:txBody>
          <a:bodyPr/>
          <a:lstStyle>
            <a:lvl1pPr>
              <a:defRPr/>
            </a:lvl1pPr>
          </a:lstStyle>
          <a:p>
            <a:pPr>
              <a:defRPr/>
            </a:pPr>
            <a:fld id="{E3ACC085-0B06-4B32-906B-FD49577C7B54}" type="slidenum">
              <a:rPr lang="en-US"/>
              <a:pPr>
                <a:defRPr/>
              </a:pPr>
              <a:t>‹#›</a:t>
            </a:fld>
            <a:endParaRPr lang="en-US"/>
          </a:p>
        </p:txBody>
      </p:sp>
    </p:spTree>
    <p:extLst>
      <p:ext uri="{BB962C8B-B14F-4D97-AF65-F5344CB8AC3E}">
        <p14:creationId xmlns:p14="http://schemas.microsoft.com/office/powerpoint/2010/main" xmlns="" val="2512517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5" name="Freeform 4"/>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Click to edit Master text styles</a:t>
            </a:r>
          </a:p>
        </p:txBody>
      </p:sp>
      <p:sp>
        <p:nvSpPr>
          <p:cNvPr id="6" name="Date Placeholder 3"/>
          <p:cNvSpPr>
            <a:spLocks noGrp="1"/>
          </p:cNvSpPr>
          <p:nvPr>
            <p:ph type="dt" sz="half" idx="17"/>
          </p:nvPr>
        </p:nvSpPr>
        <p:spPr/>
        <p:txBody>
          <a:bodyPr/>
          <a:lstStyle>
            <a:lvl1pPr>
              <a:defRPr/>
            </a:lvl1pPr>
          </a:lstStyle>
          <a:p>
            <a:pPr>
              <a:defRPr/>
            </a:pPr>
            <a:fld id="{5AFC6E9C-08F7-4693-9C80-0EDB07F65A5A}" type="datetimeFigureOut">
              <a:rPr lang="en-US"/>
              <a:pPr>
                <a:defRPr/>
              </a:pPr>
              <a:t>8/8/2017</a:t>
            </a:fld>
            <a:endParaRPr lang="en-US"/>
          </a:p>
        </p:txBody>
      </p:sp>
      <p:sp>
        <p:nvSpPr>
          <p:cNvPr id="7" name="Footer Placeholder 4"/>
          <p:cNvSpPr>
            <a:spLocks noGrp="1"/>
          </p:cNvSpPr>
          <p:nvPr>
            <p:ph type="ftr" sz="quarter" idx="18"/>
          </p:nvPr>
        </p:nvSpPr>
        <p:spPr/>
        <p:txBody>
          <a:bodyPr/>
          <a:lstStyle>
            <a:lvl1pPr>
              <a:defRPr/>
            </a:lvl1pPr>
          </a:lstStyle>
          <a:p>
            <a:pPr>
              <a:defRPr/>
            </a:pPr>
            <a:endParaRPr lang="en-US"/>
          </a:p>
        </p:txBody>
      </p:sp>
      <p:sp>
        <p:nvSpPr>
          <p:cNvPr id="8" name="Slide Number Placeholder 5"/>
          <p:cNvSpPr>
            <a:spLocks noGrp="1"/>
          </p:cNvSpPr>
          <p:nvPr>
            <p:ph type="sldNum" sz="quarter" idx="19"/>
          </p:nvPr>
        </p:nvSpPr>
        <p:spPr/>
        <p:txBody>
          <a:bodyPr/>
          <a:lstStyle>
            <a:lvl1pPr>
              <a:defRPr/>
            </a:lvl1pPr>
          </a:lstStyle>
          <a:p>
            <a:pPr>
              <a:defRPr/>
            </a:pPr>
            <a:fld id="{5B89AD71-B0CF-47AE-AD99-9BEFBDD39D72}" type="slidenum">
              <a:rPr lang="en-US"/>
              <a:pPr>
                <a:defRPr/>
              </a:pPr>
              <a:t>‹#›</a:t>
            </a:fld>
            <a:endParaRPr lang="en-US"/>
          </a:p>
        </p:txBody>
      </p:sp>
    </p:spTree>
    <p:extLst>
      <p:ext uri="{BB962C8B-B14F-4D97-AF65-F5344CB8AC3E}">
        <p14:creationId xmlns:p14="http://schemas.microsoft.com/office/powerpoint/2010/main" xmlns="" val="7167157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4" name="Freeform 3"/>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Click to edit Master text styles</a:t>
            </a:r>
          </a:p>
        </p:txBody>
      </p:sp>
      <p:sp>
        <p:nvSpPr>
          <p:cNvPr id="5" name="Date Placeholder 1"/>
          <p:cNvSpPr>
            <a:spLocks noGrp="1"/>
          </p:cNvSpPr>
          <p:nvPr>
            <p:ph type="dt" sz="half" idx="17"/>
          </p:nvPr>
        </p:nvSpPr>
        <p:spPr/>
        <p:txBody>
          <a:bodyPr/>
          <a:lstStyle>
            <a:lvl1pPr>
              <a:defRPr/>
            </a:lvl1pPr>
          </a:lstStyle>
          <a:p>
            <a:pPr>
              <a:defRPr/>
            </a:pPr>
            <a:fld id="{D998D700-68E0-471F-A801-7A240B33D6F9}" type="datetimeFigureOut">
              <a:rPr lang="en-US"/>
              <a:pPr>
                <a:defRPr/>
              </a:pPr>
              <a:t>8/8/2017</a:t>
            </a:fld>
            <a:endParaRPr lang="en-US"/>
          </a:p>
        </p:txBody>
      </p:sp>
      <p:sp>
        <p:nvSpPr>
          <p:cNvPr id="7" name="Footer Placeholder 2"/>
          <p:cNvSpPr>
            <a:spLocks noGrp="1"/>
          </p:cNvSpPr>
          <p:nvPr>
            <p:ph type="ftr" sz="quarter" idx="18"/>
          </p:nvPr>
        </p:nvSpPr>
        <p:spPr/>
        <p:txBody>
          <a:bodyPr/>
          <a:lstStyle>
            <a:lvl1pPr>
              <a:defRPr/>
            </a:lvl1pPr>
          </a:lstStyle>
          <a:p>
            <a:pPr>
              <a:defRPr/>
            </a:pPr>
            <a:endParaRPr lang="en-US"/>
          </a:p>
        </p:txBody>
      </p:sp>
      <p:sp>
        <p:nvSpPr>
          <p:cNvPr id="8" name="Slide Number Placeholder 3"/>
          <p:cNvSpPr>
            <a:spLocks noGrp="1"/>
          </p:cNvSpPr>
          <p:nvPr>
            <p:ph type="sldNum" sz="quarter" idx="19"/>
          </p:nvPr>
        </p:nvSpPr>
        <p:spPr/>
        <p:txBody>
          <a:bodyPr/>
          <a:lstStyle>
            <a:lvl1pPr>
              <a:defRPr/>
            </a:lvl1pPr>
          </a:lstStyle>
          <a:p>
            <a:pPr>
              <a:defRPr/>
            </a:pPr>
            <a:fld id="{C3AC2C0C-B0ED-4067-B43E-028AA560B777}" type="slidenum">
              <a:rPr lang="en-US"/>
              <a:pPr>
                <a:defRPr/>
              </a:pPr>
              <a:t>‹#›</a:t>
            </a:fld>
            <a:endParaRPr lang="en-US"/>
          </a:p>
        </p:txBody>
      </p:sp>
    </p:spTree>
    <p:extLst>
      <p:ext uri="{BB962C8B-B14F-4D97-AF65-F5344CB8AC3E}">
        <p14:creationId xmlns:p14="http://schemas.microsoft.com/office/powerpoint/2010/main" xmlns="" val="8475660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Freeform 3"/>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CD284F0B-BE99-4E96-996A-8A07D785501E}" type="datetimeFigureOut">
              <a:rPr lang="en-US"/>
              <a:pPr>
                <a:defRPr/>
              </a:pPr>
              <a:t>8/8/2017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3A0E532D-D9D6-409A-8D57-8B6787265A61}" type="slidenum">
              <a:rPr lang="en-US"/>
              <a:pPr>
                <a:defRPr/>
              </a:pPr>
              <a:t>‹#›</a:t>
            </a:fld>
            <a:endParaRPr lang="en-US"/>
          </a:p>
        </p:txBody>
      </p:sp>
    </p:spTree>
    <p:extLst>
      <p:ext uri="{BB962C8B-B14F-4D97-AF65-F5344CB8AC3E}">
        <p14:creationId xmlns:p14="http://schemas.microsoft.com/office/powerpoint/2010/main" xmlns="" val="8260926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Freeform 3"/>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D099E6E0-A523-4318-8FEE-A224951865DD}" type="datetimeFigureOut">
              <a:rPr lang="en-US"/>
              <a:pPr>
                <a:defRPr/>
              </a:pPr>
              <a:t>8/8/2017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242EAD4-0F96-40D8-9E04-930664666A4C}" type="slidenum">
              <a:rPr lang="en-US"/>
              <a:pPr>
                <a:defRPr/>
              </a:pPr>
              <a:t>‹#›</a:t>
            </a:fld>
            <a:endParaRPr lang="en-US"/>
          </a:p>
        </p:txBody>
      </p:sp>
    </p:spTree>
    <p:extLst>
      <p:ext uri="{BB962C8B-B14F-4D97-AF65-F5344CB8AC3E}">
        <p14:creationId xmlns:p14="http://schemas.microsoft.com/office/powerpoint/2010/main" xmlns="" val="22290875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Freeform 3"/>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D5B4175E-6CE3-447B-B516-A50EE51AB9A5}" type="datetimeFigureOut">
              <a:rPr lang="en-US"/>
              <a:pPr>
                <a:defRPr/>
              </a:pPr>
              <a:t>8/8/2017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A7F6C66D-6794-4DC6-A23A-93BCC003091D}" type="slidenum">
              <a:rPr lang="en-US"/>
              <a:pPr>
                <a:defRPr/>
              </a:pPr>
              <a:t>‹#›</a:t>
            </a:fld>
            <a:endParaRPr lang="en-US"/>
          </a:p>
        </p:txBody>
      </p:sp>
    </p:spTree>
    <p:extLst>
      <p:ext uri="{BB962C8B-B14F-4D97-AF65-F5344CB8AC3E}">
        <p14:creationId xmlns:p14="http://schemas.microsoft.com/office/powerpoint/2010/main" xmlns="" val="26419583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2DB195E-B16C-404C-A877-B559C4067E0E}" type="datetimeFigureOut">
              <a:rPr lang="en-US"/>
              <a:pPr>
                <a:defRPr/>
              </a:pPr>
              <a:t>8/8/2017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11DB9CC-4B85-451C-84A8-D33E5708474C}" type="slidenum">
              <a:rPr lang="en-US"/>
              <a:pPr>
                <a:defRPr/>
              </a:pPr>
              <a:t>‹#›</a:t>
            </a:fld>
            <a:endParaRPr lang="en-US"/>
          </a:p>
        </p:txBody>
      </p:sp>
    </p:spTree>
    <p:extLst>
      <p:ext uri="{BB962C8B-B14F-4D97-AF65-F5344CB8AC3E}">
        <p14:creationId xmlns:p14="http://schemas.microsoft.com/office/powerpoint/2010/main" xmlns="" val="36154233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Freeform 4"/>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4"/>
          <p:cNvSpPr>
            <a:spLocks noGrp="1"/>
          </p:cNvSpPr>
          <p:nvPr>
            <p:ph type="dt" sz="half" idx="10"/>
          </p:nvPr>
        </p:nvSpPr>
        <p:spPr/>
        <p:txBody>
          <a:bodyPr/>
          <a:lstStyle>
            <a:lvl1pPr>
              <a:defRPr/>
            </a:lvl1pPr>
          </a:lstStyle>
          <a:p>
            <a:pPr>
              <a:defRPr/>
            </a:pPr>
            <a:fld id="{6E36FCF9-352C-486E-A3A3-C676ED53DBBA}" type="datetimeFigureOut">
              <a:rPr lang="en-US"/>
              <a:pPr>
                <a:defRPr/>
              </a:pPr>
              <a:t>8/8/2017</a:t>
            </a:fld>
            <a:endParaRPr lang="en-US"/>
          </a:p>
        </p:txBody>
      </p:sp>
      <p:sp>
        <p:nvSpPr>
          <p:cNvPr id="7" name="Footer Placeholder 5"/>
          <p:cNvSpPr>
            <a:spLocks noGrp="1"/>
          </p:cNvSpPr>
          <p:nvPr>
            <p:ph type="ftr" sz="quarter" idx="11"/>
          </p:nvPr>
        </p:nvSpPr>
        <p:spPr/>
        <p:txBody>
          <a:bodyPr/>
          <a:lstStyle>
            <a:lvl1pPr>
              <a:defRPr/>
            </a:lvl1pPr>
          </a:lstStyle>
          <a:p>
            <a:pPr>
              <a:defRPr/>
            </a:pPr>
            <a:endParaRPr lang="en-US"/>
          </a:p>
        </p:txBody>
      </p:sp>
      <p:sp>
        <p:nvSpPr>
          <p:cNvPr id="8" name="Slide Number Placeholder 6"/>
          <p:cNvSpPr>
            <a:spLocks noGrp="1"/>
          </p:cNvSpPr>
          <p:nvPr>
            <p:ph type="sldNum" sz="quarter" idx="12"/>
          </p:nvPr>
        </p:nvSpPr>
        <p:spPr/>
        <p:txBody>
          <a:bodyPr/>
          <a:lstStyle>
            <a:lvl1pPr>
              <a:defRPr/>
            </a:lvl1pPr>
          </a:lstStyle>
          <a:p>
            <a:pPr>
              <a:defRPr/>
            </a:pPr>
            <a:fld id="{B785E686-63F7-4E07-8338-47F113599F5C}" type="slidenum">
              <a:rPr lang="en-US"/>
              <a:pPr>
                <a:defRPr/>
              </a:pPr>
              <a:t>‹#›</a:t>
            </a:fld>
            <a:endParaRPr lang="en-US"/>
          </a:p>
        </p:txBody>
      </p:sp>
    </p:spTree>
    <p:extLst>
      <p:ext uri="{BB962C8B-B14F-4D97-AF65-F5344CB8AC3E}">
        <p14:creationId xmlns:p14="http://schemas.microsoft.com/office/powerpoint/2010/main" xmlns="" val="20183336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14729" y="2751138"/>
            <a:ext cx="5189856" cy="3109913"/>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7415" y="2751138"/>
            <a:ext cx="5194583" cy="3109913"/>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6"/>
          <p:cNvSpPr>
            <a:spLocks noGrp="1"/>
          </p:cNvSpPr>
          <p:nvPr>
            <p:ph type="dt" sz="half" idx="10"/>
          </p:nvPr>
        </p:nvSpPr>
        <p:spPr/>
        <p:txBody>
          <a:bodyPr/>
          <a:lstStyle>
            <a:lvl1pPr>
              <a:defRPr/>
            </a:lvl1pPr>
          </a:lstStyle>
          <a:p>
            <a:pPr>
              <a:defRPr/>
            </a:pPr>
            <a:fld id="{F69B894B-5878-4F34-95AB-6B26A8487E36}" type="datetimeFigureOut">
              <a:rPr lang="en-US"/>
              <a:pPr>
                <a:defRPr/>
              </a:pPr>
              <a:t>8/8/2017</a:t>
            </a:fld>
            <a:endParaRPr lang="en-US"/>
          </a:p>
        </p:txBody>
      </p:sp>
      <p:sp>
        <p:nvSpPr>
          <p:cNvPr id="9" name="Footer Placeholder 7"/>
          <p:cNvSpPr>
            <a:spLocks noGrp="1"/>
          </p:cNvSpPr>
          <p:nvPr>
            <p:ph type="ftr" sz="quarter" idx="11"/>
          </p:nvPr>
        </p:nvSpPr>
        <p:spPr/>
        <p:txBody>
          <a:bodyPr/>
          <a:lstStyle>
            <a:lvl1pPr>
              <a:defRPr/>
            </a:lvl1pPr>
          </a:lstStyle>
          <a:p>
            <a:pPr>
              <a:defRPr/>
            </a:pPr>
            <a:endParaRPr lang="en-US"/>
          </a:p>
        </p:txBody>
      </p:sp>
      <p:sp>
        <p:nvSpPr>
          <p:cNvPr id="10" name="Slide Number Placeholder 8"/>
          <p:cNvSpPr>
            <a:spLocks noGrp="1"/>
          </p:cNvSpPr>
          <p:nvPr>
            <p:ph type="sldNum" sz="quarter" idx="12"/>
          </p:nvPr>
        </p:nvSpPr>
        <p:spPr/>
        <p:txBody>
          <a:bodyPr/>
          <a:lstStyle>
            <a:lvl1pPr>
              <a:defRPr/>
            </a:lvl1pPr>
          </a:lstStyle>
          <a:p>
            <a:pPr>
              <a:defRPr/>
            </a:pPr>
            <a:fld id="{248BF243-8A8C-486B-98FE-CE07A2085D46}" type="slidenum">
              <a:rPr lang="en-US"/>
              <a:pPr>
                <a:defRPr/>
              </a:pPr>
              <a:t>‹#›</a:t>
            </a:fld>
            <a:endParaRPr lang="en-US"/>
          </a:p>
        </p:txBody>
      </p:sp>
    </p:spTree>
    <p:extLst>
      <p:ext uri="{BB962C8B-B14F-4D97-AF65-F5344CB8AC3E}">
        <p14:creationId xmlns:p14="http://schemas.microsoft.com/office/powerpoint/2010/main" xmlns="" val="39288704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Freeform 2"/>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4" name="Date Placeholder 2"/>
          <p:cNvSpPr>
            <a:spLocks noGrp="1"/>
          </p:cNvSpPr>
          <p:nvPr>
            <p:ph type="dt" sz="half" idx="10"/>
          </p:nvPr>
        </p:nvSpPr>
        <p:spPr/>
        <p:txBody>
          <a:bodyPr/>
          <a:lstStyle>
            <a:lvl1pPr>
              <a:defRPr/>
            </a:lvl1pPr>
          </a:lstStyle>
          <a:p>
            <a:pPr>
              <a:defRPr/>
            </a:pPr>
            <a:fld id="{ACE23C85-1076-413C-92FE-2032BAEC9E67}" type="datetimeFigureOut">
              <a:rPr lang="en-US"/>
              <a:pPr>
                <a:defRPr/>
              </a:pPr>
              <a:t>8/8/2017</a:t>
            </a:fld>
            <a:endParaRPr lang="en-US"/>
          </a:p>
        </p:txBody>
      </p:sp>
      <p:sp>
        <p:nvSpPr>
          <p:cNvPr id="5" name="Footer Placeholder 3"/>
          <p:cNvSpPr>
            <a:spLocks noGrp="1"/>
          </p:cNvSpPr>
          <p:nvPr>
            <p:ph type="ftr" sz="quarter" idx="11"/>
          </p:nvPr>
        </p:nvSpPr>
        <p:spPr/>
        <p:txBody>
          <a:bodyPr/>
          <a:lstStyle>
            <a:lvl1pPr>
              <a:defRPr/>
            </a:lvl1pPr>
          </a:lstStyle>
          <a:p>
            <a:pPr>
              <a:defRPr/>
            </a:pPr>
            <a:endParaRPr lang="en-US"/>
          </a:p>
        </p:txBody>
      </p:sp>
      <p:sp>
        <p:nvSpPr>
          <p:cNvPr id="6" name="Slide Number Placeholder 4"/>
          <p:cNvSpPr>
            <a:spLocks noGrp="1"/>
          </p:cNvSpPr>
          <p:nvPr>
            <p:ph type="sldNum" sz="quarter" idx="12"/>
          </p:nvPr>
        </p:nvSpPr>
        <p:spPr/>
        <p:txBody>
          <a:bodyPr/>
          <a:lstStyle>
            <a:lvl1pPr>
              <a:defRPr/>
            </a:lvl1pPr>
          </a:lstStyle>
          <a:p>
            <a:pPr>
              <a:defRPr/>
            </a:pPr>
            <a:fld id="{B79A5F2F-6149-4781-88F0-52FCDC3D887B}" type="slidenum">
              <a:rPr lang="en-US"/>
              <a:pPr>
                <a:defRPr/>
              </a:pPr>
              <a:t>‹#›</a:t>
            </a:fld>
            <a:endParaRPr lang="en-US"/>
          </a:p>
        </p:txBody>
      </p:sp>
    </p:spTree>
    <p:extLst>
      <p:ext uri="{BB962C8B-B14F-4D97-AF65-F5344CB8AC3E}">
        <p14:creationId xmlns:p14="http://schemas.microsoft.com/office/powerpoint/2010/main" xmlns="" val="2379440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4"/>
          <p:cNvSpPr>
            <a:spLocks noGrp="1"/>
          </p:cNvSpPr>
          <p:nvPr>
            <p:ph type="ftr" sz="quarter" idx="10"/>
          </p:nvPr>
        </p:nvSpPr>
        <p:spPr/>
        <p:txBody>
          <a:bodyPr/>
          <a:lstStyle>
            <a:lvl1pPr>
              <a:defRPr/>
            </a:lvl1pPr>
          </a:lstStyle>
          <a:p>
            <a:pPr>
              <a:defRPr/>
            </a:pPr>
            <a:endParaRPr lang="en-US"/>
          </a:p>
        </p:txBody>
      </p:sp>
      <p:sp>
        <p:nvSpPr>
          <p:cNvPr id="3" name="Date Placeholder 3"/>
          <p:cNvSpPr>
            <a:spLocks noGrp="1"/>
          </p:cNvSpPr>
          <p:nvPr>
            <p:ph type="dt" sz="half" idx="11"/>
          </p:nvPr>
        </p:nvSpPr>
        <p:spPr/>
        <p:txBody>
          <a:bodyPr/>
          <a:lstStyle>
            <a:lvl1pPr>
              <a:defRPr/>
            </a:lvl1pPr>
          </a:lstStyle>
          <a:p>
            <a:pPr>
              <a:defRPr/>
            </a:pPr>
            <a:fld id="{8FF63405-6426-44F6-AFED-FE71C2E2B850}" type="datetimeFigureOut">
              <a:rPr lang="en-US"/>
              <a:pPr>
                <a:defRPr/>
              </a:pPr>
              <a:t>8/8/2017</a:t>
            </a:fld>
            <a:endParaRPr lang="en-US"/>
          </a:p>
        </p:txBody>
      </p:sp>
      <p:sp>
        <p:nvSpPr>
          <p:cNvPr id="4" name="Slide Number Placeholder 5"/>
          <p:cNvSpPr>
            <a:spLocks noGrp="1"/>
          </p:cNvSpPr>
          <p:nvPr>
            <p:ph type="sldNum" sz="quarter" idx="12"/>
          </p:nvPr>
        </p:nvSpPr>
        <p:spPr/>
        <p:txBody>
          <a:bodyPr/>
          <a:lstStyle>
            <a:lvl1pPr>
              <a:defRPr/>
            </a:lvl1pPr>
          </a:lstStyle>
          <a:p>
            <a:pPr>
              <a:defRPr/>
            </a:pPr>
            <a:fld id="{3134D7DE-BDAF-40A8-A9CD-03E272D68092}" type="slidenum">
              <a:rPr lang="en-US"/>
              <a:pPr>
                <a:defRPr/>
              </a:pPr>
              <a:t>‹#›</a:t>
            </a:fld>
            <a:endParaRPr lang="en-US"/>
          </a:p>
        </p:txBody>
      </p:sp>
    </p:spTree>
    <p:extLst>
      <p:ext uri="{BB962C8B-B14F-4D97-AF65-F5344CB8AC3E}">
        <p14:creationId xmlns:p14="http://schemas.microsoft.com/office/powerpoint/2010/main" xmlns="" val="10932012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Freeform 4"/>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6" name="Date Placeholder 4"/>
          <p:cNvSpPr>
            <a:spLocks noGrp="1"/>
          </p:cNvSpPr>
          <p:nvPr>
            <p:ph type="dt" sz="half" idx="10"/>
          </p:nvPr>
        </p:nvSpPr>
        <p:spPr/>
        <p:txBody>
          <a:bodyPr/>
          <a:lstStyle>
            <a:lvl1pPr>
              <a:defRPr/>
            </a:lvl1pPr>
          </a:lstStyle>
          <a:p>
            <a:pPr>
              <a:defRPr/>
            </a:pPr>
            <a:fld id="{C3216598-8F64-42DD-BF4B-5F062CEF7D17}" type="datetimeFigureOut">
              <a:rPr lang="en-US"/>
              <a:pPr>
                <a:defRPr/>
              </a:pPr>
              <a:t>8/8/2017</a:t>
            </a:fld>
            <a:endParaRPr lang="en-US"/>
          </a:p>
        </p:txBody>
      </p:sp>
      <p:sp>
        <p:nvSpPr>
          <p:cNvPr id="7" name="Footer Placeholder 5"/>
          <p:cNvSpPr>
            <a:spLocks noGrp="1"/>
          </p:cNvSpPr>
          <p:nvPr>
            <p:ph type="ftr" sz="quarter" idx="11"/>
          </p:nvPr>
        </p:nvSpPr>
        <p:spPr/>
        <p:txBody>
          <a:bodyPr/>
          <a:lstStyle>
            <a:lvl1pPr>
              <a:defRPr/>
            </a:lvl1pPr>
          </a:lstStyle>
          <a:p>
            <a:pPr>
              <a:defRPr/>
            </a:pPr>
            <a:endParaRPr lang="en-US"/>
          </a:p>
        </p:txBody>
      </p:sp>
      <p:sp>
        <p:nvSpPr>
          <p:cNvPr id="8" name="Slide Number Placeholder 6"/>
          <p:cNvSpPr>
            <a:spLocks noGrp="1"/>
          </p:cNvSpPr>
          <p:nvPr>
            <p:ph type="sldNum" sz="quarter" idx="12"/>
          </p:nvPr>
        </p:nvSpPr>
        <p:spPr/>
        <p:txBody>
          <a:bodyPr/>
          <a:lstStyle>
            <a:lvl1pPr>
              <a:defRPr/>
            </a:lvl1pPr>
          </a:lstStyle>
          <a:p>
            <a:pPr>
              <a:defRPr/>
            </a:pPr>
            <a:fld id="{45410085-961A-46F9-8D4A-237C706B318B}" type="slidenum">
              <a:rPr lang="en-US"/>
              <a:pPr>
                <a:defRPr/>
              </a:pPr>
              <a:t>‹#›</a:t>
            </a:fld>
            <a:endParaRPr lang="en-US"/>
          </a:p>
        </p:txBody>
      </p:sp>
    </p:spTree>
    <p:extLst>
      <p:ext uri="{BB962C8B-B14F-4D97-AF65-F5344CB8AC3E}">
        <p14:creationId xmlns:p14="http://schemas.microsoft.com/office/powerpoint/2010/main" xmlns="" val="24170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bodyPr>
          <a:lstStyle>
            <a:lvl1pPr algn="ctr">
              <a:buFontTx/>
              <a:buNone/>
              <a:defRPr sz="1400"/>
            </a:lvl1pPr>
          </a:lstStyle>
          <a:p>
            <a:pPr lvl="0"/>
            <a:r>
              <a:rPr lang="en-US" noProof="0" smtClean="0"/>
              <a:t>Click icon to add picture</a:t>
            </a:r>
            <a:endParaRPr lang="en-US" noProof="0" dirty="0"/>
          </a:p>
        </p:txBody>
      </p:sp>
      <p:sp>
        <p:nvSpPr>
          <p:cNvPr id="4" name="Text Placeholder 3"/>
          <p:cNvSpPr>
            <a:spLocks noGrp="1"/>
          </p:cNvSpPr>
          <p:nvPr>
            <p:ph type="body" sz="half" idx="2"/>
          </p:nvPr>
        </p:nvSpPr>
        <p:spPr>
          <a:xfrm>
            <a:off x="814728" y="2344684"/>
            <a:ext cx="4852988" cy="3516365"/>
          </a:xfrm>
        </p:spPr>
        <p:txBody>
          <a:bodyPr anchor="t"/>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4"/>
          </p:nvPr>
        </p:nvSpPr>
        <p:spPr>
          <a:xfrm>
            <a:off x="3886200" y="6042025"/>
            <a:ext cx="976313" cy="365125"/>
          </a:xfrm>
        </p:spPr>
        <p:txBody>
          <a:bodyPr/>
          <a:lstStyle>
            <a:lvl1pPr>
              <a:defRPr/>
            </a:lvl1pPr>
          </a:lstStyle>
          <a:p>
            <a:pPr>
              <a:defRPr/>
            </a:pPr>
            <a:fld id="{FDEBBE98-29C3-4ABE-ACF8-6FEB005F7553}" type="datetimeFigureOut">
              <a:rPr lang="en-US"/>
              <a:pPr>
                <a:defRPr/>
              </a:pPr>
              <a:t>8/8/2017</a:t>
            </a:fld>
            <a:endParaRPr lang="en-US"/>
          </a:p>
        </p:txBody>
      </p:sp>
      <p:sp>
        <p:nvSpPr>
          <p:cNvPr id="6" name="Footer Placeholder 5"/>
          <p:cNvSpPr>
            <a:spLocks noGrp="1"/>
          </p:cNvSpPr>
          <p:nvPr>
            <p:ph type="ftr" sz="quarter" idx="15"/>
          </p:nvPr>
        </p:nvSpPr>
        <p:spPr>
          <a:xfrm>
            <a:off x="590550" y="6042025"/>
            <a:ext cx="3295650" cy="365125"/>
          </a:xfrm>
        </p:spPr>
        <p:txBody>
          <a:bodyPr/>
          <a:lstStyle>
            <a:lvl1pPr>
              <a:defRPr/>
            </a:lvl1pPr>
          </a:lstStyle>
          <a:p>
            <a:pPr>
              <a:defRPr/>
            </a:pPr>
            <a:endParaRPr lang="en-US"/>
          </a:p>
        </p:txBody>
      </p:sp>
      <p:sp>
        <p:nvSpPr>
          <p:cNvPr id="7" name="Slide Number Placeholder 6"/>
          <p:cNvSpPr>
            <a:spLocks noGrp="1"/>
          </p:cNvSpPr>
          <p:nvPr>
            <p:ph type="sldNum" sz="quarter" idx="16"/>
          </p:nvPr>
        </p:nvSpPr>
        <p:spPr>
          <a:xfrm>
            <a:off x="4862513" y="5916613"/>
            <a:ext cx="1062037" cy="490537"/>
          </a:xfrm>
        </p:spPr>
        <p:txBody>
          <a:bodyPr/>
          <a:lstStyle>
            <a:lvl1pPr>
              <a:defRPr/>
            </a:lvl1pPr>
          </a:lstStyle>
          <a:p>
            <a:pPr>
              <a:defRPr/>
            </a:pPr>
            <a:fld id="{A1F4B0D5-C01F-4215-8D9B-FF832F3297ED}" type="slidenum">
              <a:rPr lang="en-US"/>
              <a:pPr>
                <a:defRPr/>
              </a:pPr>
              <a:t>‹#›</a:t>
            </a:fld>
            <a:endParaRPr lang="en-US"/>
          </a:p>
        </p:txBody>
      </p:sp>
    </p:spTree>
    <p:extLst>
      <p:ext uri="{BB962C8B-B14F-4D97-AF65-F5344CB8AC3E}">
        <p14:creationId xmlns:p14="http://schemas.microsoft.com/office/powerpoint/2010/main" xmlns="" val="28822320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9625" y="447675"/>
            <a:ext cx="10572750" cy="969963"/>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09625" y="2184400"/>
            <a:ext cx="10563225" cy="3675063"/>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0850" y="6042025"/>
            <a:ext cx="8645525" cy="365125"/>
          </a:xfrm>
          <a:prstGeom prst="rect">
            <a:avLst/>
          </a:prstGeom>
        </p:spPr>
        <p:txBody>
          <a:bodyPr vert="horz" lIns="91440" tIns="45720" rIns="91440" bIns="45720" rtlCol="0" anchor="b"/>
          <a:lstStyle>
            <a:lvl1pPr algn="l" eaLnBrk="1" fontAlgn="auto" hangingPunct="1">
              <a:spcBef>
                <a:spcPts val="0"/>
              </a:spcBef>
              <a:spcAft>
                <a:spcPts val="0"/>
              </a:spcAft>
              <a:defRPr sz="900">
                <a:solidFill>
                  <a:schemeClr val="tx1"/>
                </a:solidFill>
                <a:latin typeface="+mn-lt"/>
              </a:defRPr>
            </a:lvl1pPr>
          </a:lstStyle>
          <a:p>
            <a:pPr>
              <a:defRPr/>
            </a:pPr>
            <a:endParaRPr lang="en-US"/>
          </a:p>
        </p:txBody>
      </p:sp>
      <p:sp>
        <p:nvSpPr>
          <p:cNvPr id="4" name="Date Placeholder 3"/>
          <p:cNvSpPr>
            <a:spLocks noGrp="1"/>
          </p:cNvSpPr>
          <p:nvPr>
            <p:ph type="dt" sz="half" idx="2"/>
          </p:nvPr>
        </p:nvSpPr>
        <p:spPr>
          <a:xfrm>
            <a:off x="9334500" y="6042025"/>
            <a:ext cx="1344613" cy="365125"/>
          </a:xfrm>
          <a:prstGeom prst="rect">
            <a:avLst/>
          </a:prstGeom>
        </p:spPr>
        <p:txBody>
          <a:bodyPr vert="horz" lIns="91440" tIns="45720" rIns="91440" bIns="45720" rtlCol="0" anchor="b"/>
          <a:lstStyle>
            <a:lvl1pPr algn="r" eaLnBrk="1" fontAlgn="auto" hangingPunct="1">
              <a:spcBef>
                <a:spcPts val="0"/>
              </a:spcBef>
              <a:spcAft>
                <a:spcPts val="0"/>
              </a:spcAft>
              <a:defRPr sz="900">
                <a:solidFill>
                  <a:schemeClr val="tx1"/>
                </a:solidFill>
                <a:latin typeface="+mn-lt"/>
              </a:defRPr>
            </a:lvl1pPr>
          </a:lstStyle>
          <a:p>
            <a:pPr>
              <a:defRPr/>
            </a:pPr>
            <a:fld id="{6B4A58B1-1A03-47B7-B299-5B560BE62986}" type="datetimeFigureOut">
              <a:rPr lang="en-US"/>
              <a:pPr>
                <a:defRPr/>
              </a:pPr>
              <a:t>8/8/2017</a:t>
            </a:fld>
            <a:endParaRPr lang="en-US"/>
          </a:p>
        </p:txBody>
      </p:sp>
      <p:sp>
        <p:nvSpPr>
          <p:cNvPr id="6" name="Slide Number Placeholder 5"/>
          <p:cNvSpPr>
            <a:spLocks noGrp="1"/>
          </p:cNvSpPr>
          <p:nvPr>
            <p:ph type="sldNum" sz="quarter" idx="4"/>
          </p:nvPr>
        </p:nvSpPr>
        <p:spPr>
          <a:xfrm>
            <a:off x="10679113" y="5916613"/>
            <a:ext cx="1062037" cy="490537"/>
          </a:xfrm>
          <a:prstGeom prst="rect">
            <a:avLst/>
          </a:prstGeom>
        </p:spPr>
        <p:txBody>
          <a:bodyPr vert="horz" lIns="91440" tIns="45720" rIns="91440" bIns="10800" rtlCol="0" anchor="b"/>
          <a:lstStyle>
            <a:lvl1pPr algn="r" eaLnBrk="1" fontAlgn="auto" hangingPunct="1">
              <a:spcBef>
                <a:spcPts val="0"/>
              </a:spcBef>
              <a:spcAft>
                <a:spcPts val="0"/>
              </a:spcAft>
              <a:defRPr sz="2000">
                <a:solidFill>
                  <a:schemeClr val="accent1"/>
                </a:solidFill>
                <a:latin typeface="+mn-lt"/>
              </a:defRPr>
            </a:lvl1pPr>
          </a:lstStyle>
          <a:p>
            <a:pPr>
              <a:defRPr/>
            </a:pPr>
            <a:fld id="{9BCFED60-830E-4E3A-ADB8-231C43994ABC}" type="slidenum">
              <a:rPr lang="en-US"/>
              <a:pPr>
                <a:defRPr/>
              </a:pPr>
              <a:t>‹#›</a:t>
            </a:fld>
            <a:endParaRPr lang="en-US"/>
          </a:p>
        </p:txBody>
      </p:sp>
    </p:spTree>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1" r:id="rId7"/>
    <p:sldLayoutId id="2147483739" r:id="rId8"/>
    <p:sldLayoutId id="2147483740" r:id="rId9"/>
    <p:sldLayoutId id="2147483732" r:id="rId10"/>
    <p:sldLayoutId id="2147483741" r:id="rId11"/>
    <p:sldLayoutId id="2147483742" r:id="rId12"/>
    <p:sldLayoutId id="2147483743" r:id="rId13"/>
    <p:sldLayoutId id="2147483744" r:id="rId14"/>
  </p:sldLayoutIdLst>
  <p:hf sldNum="0" hdr="0" ftr="0" dt="0"/>
  <p:txStyles>
    <p:titleStyle>
      <a:lvl1pPr algn="l" defTabSz="457200" rtl="0" eaLnBrk="0" fontAlgn="base" hangingPunct="0">
        <a:spcBef>
          <a:spcPct val="0"/>
        </a:spcBef>
        <a:spcAft>
          <a:spcPct val="0"/>
        </a:spcAft>
        <a:defRPr sz="4000" b="1" kern="1200">
          <a:solidFill>
            <a:srgbClr val="FEFEFE"/>
          </a:solidFill>
          <a:latin typeface="+mj-lt"/>
          <a:ea typeface="+mj-ea"/>
          <a:cs typeface="+mj-cs"/>
        </a:defRPr>
      </a:lvl1pPr>
      <a:lvl2pPr algn="l" defTabSz="457200" rtl="0" eaLnBrk="0" fontAlgn="base" hangingPunct="0">
        <a:spcBef>
          <a:spcPct val="0"/>
        </a:spcBef>
        <a:spcAft>
          <a:spcPct val="0"/>
        </a:spcAft>
        <a:defRPr sz="4000" b="1">
          <a:solidFill>
            <a:srgbClr val="FEFEFE"/>
          </a:solidFill>
          <a:latin typeface="Century Gothic" panose="020B0502020202020204" pitchFamily="34" charset="0"/>
        </a:defRPr>
      </a:lvl2pPr>
      <a:lvl3pPr algn="l" defTabSz="457200" rtl="0" eaLnBrk="0" fontAlgn="base" hangingPunct="0">
        <a:spcBef>
          <a:spcPct val="0"/>
        </a:spcBef>
        <a:spcAft>
          <a:spcPct val="0"/>
        </a:spcAft>
        <a:defRPr sz="4000" b="1">
          <a:solidFill>
            <a:srgbClr val="FEFEFE"/>
          </a:solidFill>
          <a:latin typeface="Century Gothic" panose="020B0502020202020204" pitchFamily="34" charset="0"/>
        </a:defRPr>
      </a:lvl3pPr>
      <a:lvl4pPr algn="l" defTabSz="457200" rtl="0" eaLnBrk="0" fontAlgn="base" hangingPunct="0">
        <a:spcBef>
          <a:spcPct val="0"/>
        </a:spcBef>
        <a:spcAft>
          <a:spcPct val="0"/>
        </a:spcAft>
        <a:defRPr sz="4000" b="1">
          <a:solidFill>
            <a:srgbClr val="FEFEFE"/>
          </a:solidFill>
          <a:latin typeface="Century Gothic" panose="020B0502020202020204" pitchFamily="34" charset="0"/>
        </a:defRPr>
      </a:lvl4pPr>
      <a:lvl5pPr algn="l" defTabSz="457200" rtl="0" eaLnBrk="0" fontAlgn="base" hangingPunct="0">
        <a:spcBef>
          <a:spcPct val="0"/>
        </a:spcBef>
        <a:spcAft>
          <a:spcPct val="0"/>
        </a:spcAft>
        <a:defRPr sz="4000" b="1">
          <a:solidFill>
            <a:srgbClr val="FEFEFE"/>
          </a:solidFill>
          <a:latin typeface="Century Gothic" panose="020B0502020202020204" pitchFamily="34"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0" fontAlgn="base" hangingPunct="0">
        <a:spcBef>
          <a:spcPct val="20000"/>
        </a:spcBef>
        <a:spcAft>
          <a:spcPts val="600"/>
        </a:spcAft>
        <a:buClr>
          <a:schemeClr val="accent1"/>
        </a:buClr>
        <a:buFont typeface="Wingdings 2" panose="05020102010507070707" pitchFamily="18" charset="2"/>
        <a:buChar char=""/>
        <a:defRPr kern="1200">
          <a:solidFill>
            <a:schemeClr val="tx1"/>
          </a:solidFill>
          <a:latin typeface="+mn-lt"/>
          <a:ea typeface="+mn-ea"/>
          <a:cs typeface="+mn-cs"/>
        </a:defRPr>
      </a:lvl1pPr>
      <a:lvl2pPr marL="742950" indent="-285750" algn="l" defTabSz="457200" rtl="0" eaLnBrk="0" fontAlgn="base" hangingPunct="0">
        <a:spcBef>
          <a:spcPct val="20000"/>
        </a:spcBef>
        <a:spcAft>
          <a:spcPts val="600"/>
        </a:spcAft>
        <a:buClr>
          <a:schemeClr val="accent1"/>
        </a:buClr>
        <a:buFont typeface="Wingdings 2" panose="05020102010507070707" pitchFamily="18" charset="2"/>
        <a:buChar char=""/>
        <a:defRPr sz="1600" kern="1200">
          <a:solidFill>
            <a:schemeClr val="tx1"/>
          </a:solidFill>
          <a:latin typeface="+mn-lt"/>
          <a:ea typeface="+mn-ea"/>
          <a:cs typeface="+mn-cs"/>
        </a:defRPr>
      </a:lvl2pPr>
      <a:lvl3pPr marL="1143000" indent="-228600" algn="l" defTabSz="457200" rtl="0" eaLnBrk="0" fontAlgn="base" hangingPunct="0">
        <a:spcBef>
          <a:spcPct val="20000"/>
        </a:spcBef>
        <a:spcAft>
          <a:spcPts val="600"/>
        </a:spcAft>
        <a:buClr>
          <a:schemeClr val="accent1"/>
        </a:buClr>
        <a:buFont typeface="Wingdings 2" panose="05020102010507070707" pitchFamily="18" charset="2"/>
        <a:buChar char=""/>
        <a:defRPr sz="1400" kern="1200">
          <a:solidFill>
            <a:schemeClr val="tx1"/>
          </a:solidFill>
          <a:latin typeface="+mn-lt"/>
          <a:ea typeface="+mn-ea"/>
          <a:cs typeface="+mn-cs"/>
        </a:defRPr>
      </a:lvl3pPr>
      <a:lvl4pPr marL="1600200" indent="-228600" algn="l" defTabSz="457200" rtl="0" eaLnBrk="0" fontAlgn="base" hangingPunct="0">
        <a:spcBef>
          <a:spcPct val="20000"/>
        </a:spcBef>
        <a:spcAft>
          <a:spcPts val="600"/>
        </a:spcAft>
        <a:buClr>
          <a:schemeClr val="accent1"/>
        </a:buClr>
        <a:buFont typeface="Wingdings 2" panose="05020102010507070707" pitchFamily="18" charset="2"/>
        <a:buChar char=""/>
        <a:defRPr sz="1200" kern="1200">
          <a:solidFill>
            <a:schemeClr val="tx1"/>
          </a:solidFill>
          <a:latin typeface="+mn-lt"/>
          <a:ea typeface="+mn-ea"/>
          <a:cs typeface="+mn-cs"/>
        </a:defRPr>
      </a:lvl4pPr>
      <a:lvl5pPr marL="2057400" indent="-228600" algn="l" defTabSz="457200" rtl="0" eaLnBrk="0" fontAlgn="base" hangingPunct="0">
        <a:spcBef>
          <a:spcPct val="20000"/>
        </a:spcBef>
        <a:spcAft>
          <a:spcPts val="600"/>
        </a:spcAft>
        <a:buClr>
          <a:schemeClr val="accent1"/>
        </a:buClr>
        <a:buFont typeface="Wingdings 2" panose="05020102010507070707" pitchFamily="18"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ctrTitle"/>
          </p:nvPr>
        </p:nvSpPr>
        <p:spPr>
          <a:xfrm>
            <a:off x="441325" y="1274762"/>
            <a:ext cx="10572750" cy="2970211"/>
          </a:xfrm>
          <a:prstGeom prst="rect">
            <a:avLst/>
          </a:prstGeom>
          <a:noFill/>
          <a:ln>
            <a:noFill/>
          </a:ln>
          <a:effectLst>
            <a:outerShdw blurRad="50799">
              <a:srgbClr val="000000">
                <a:alpha val="60000"/>
              </a:srgbClr>
            </a:outerShdw>
          </a:effectLst>
        </p:spPr>
        <p:txBody>
          <a:bodyPr lIns="91425" tIns="45700" rIns="91425" bIns="45700" anchor="t" anchorCtr="0">
            <a:noAutofit/>
          </a:bodyPr>
          <a:lstStyle/>
          <a:p>
            <a:pPr marL="0" marR="0" lvl="0" indent="0" algn="l" rtl="0">
              <a:lnSpc>
                <a:spcPct val="150000"/>
              </a:lnSpc>
              <a:spcBef>
                <a:spcPts val="0"/>
              </a:spcBef>
              <a:spcAft>
                <a:spcPts val="0"/>
              </a:spcAft>
              <a:buSzPct val="25000"/>
              <a:buNone/>
            </a:pPr>
            <a:r>
              <a:rPr lang="en-IN"/>
              <a:t>Inertial Measuring </a:t>
            </a:r>
            <a:r>
              <a:rPr lang="en-IN" sz="5400" b="1" i="0" u="none" strike="noStrike" cap="none">
                <a:solidFill>
                  <a:srgbClr val="FEFEFE"/>
                </a:solidFill>
                <a:latin typeface="Century Gothic"/>
                <a:ea typeface="Century Gothic"/>
                <a:cs typeface="Century Gothic"/>
                <a:sym typeface="Century Gothic"/>
              </a:rPr>
              <a:t> </a:t>
            </a:r>
            <a:br>
              <a:rPr lang="en-IN" sz="5400" b="1" i="0" u="none" strike="noStrike" cap="none">
                <a:solidFill>
                  <a:srgbClr val="FEFEFE"/>
                </a:solidFill>
                <a:latin typeface="Century Gothic"/>
                <a:ea typeface="Century Gothic"/>
                <a:cs typeface="Century Gothic"/>
                <a:sym typeface="Century Gothic"/>
              </a:rPr>
            </a:br>
            <a:r>
              <a:rPr lang="en-IN" sz="5400" b="1" i="0" u="none" strike="noStrike" cap="none">
                <a:solidFill>
                  <a:srgbClr val="FEFEFE"/>
                </a:solidFill>
                <a:latin typeface="Century Gothic"/>
                <a:ea typeface="Century Gothic"/>
                <a:cs typeface="Century Gothic"/>
                <a:sym typeface="Century Gothic"/>
              </a:rPr>
              <a:t>Unit.</a:t>
            </a:r>
            <a:br>
              <a:rPr lang="en-IN" sz="5400" b="1" i="0" u="none" strike="noStrike" cap="none">
                <a:solidFill>
                  <a:srgbClr val="FEFEFE"/>
                </a:solidFill>
                <a:latin typeface="Century Gothic"/>
                <a:ea typeface="Century Gothic"/>
                <a:cs typeface="Century Gothic"/>
                <a:sym typeface="Century Gothic"/>
              </a:rPr>
            </a:br>
            <a:r>
              <a:rPr lang="en-IN" sz="2000" b="1" i="0" u="none" strike="noStrike" cap="none">
                <a:solidFill>
                  <a:srgbClr val="FEFEFE"/>
                </a:solidFill>
                <a:latin typeface="Century Gothic"/>
                <a:ea typeface="Century Gothic"/>
                <a:cs typeface="Century Gothic"/>
                <a:sym typeface="Century Gothic"/>
              </a:rPr>
              <a:t/>
            </a:r>
            <a:br>
              <a:rPr lang="en-IN" sz="2000" b="1" i="0" u="none" strike="noStrike" cap="none">
                <a:solidFill>
                  <a:srgbClr val="FEFEFE"/>
                </a:solidFill>
                <a:latin typeface="Century Gothic"/>
                <a:ea typeface="Century Gothic"/>
                <a:cs typeface="Century Gothic"/>
                <a:sym typeface="Century Gothic"/>
              </a:rPr>
            </a:br>
            <a:endParaRPr lang="en-IN" sz="2000" b="1" i="0" u="none" strike="noStrike" cap="none">
              <a:solidFill>
                <a:srgbClr val="FEFEFE"/>
              </a:solidFill>
              <a:latin typeface="Century Gothic"/>
              <a:ea typeface="Century Gothic"/>
              <a:cs typeface="Century Gothic"/>
              <a:sym typeface="Century Gothic"/>
            </a:endParaRPr>
          </a:p>
        </p:txBody>
      </p:sp>
      <p:sp>
        <p:nvSpPr>
          <p:cNvPr id="116" name="Shape 116"/>
          <p:cNvSpPr txBox="1">
            <a:spLocks noGrp="1"/>
          </p:cNvSpPr>
          <p:nvPr>
            <p:ph type="subTitle" idx="1"/>
          </p:nvPr>
        </p:nvSpPr>
        <p:spPr>
          <a:xfrm>
            <a:off x="2724785" y="5080226"/>
            <a:ext cx="10572750" cy="434974"/>
          </a:xfrm>
          <a:prstGeom prst="rect">
            <a:avLst/>
          </a:prstGeom>
          <a:noFill/>
          <a:ln>
            <a:noFill/>
          </a:ln>
          <a:effectLst>
            <a:outerShdw blurRad="50799">
              <a:srgbClr val="000000">
                <a:alpha val="40000"/>
              </a:srgbClr>
            </a:outerShdw>
          </a:effectLst>
        </p:spPr>
        <p:txBody>
          <a:bodyPr lIns="91425" tIns="45700" rIns="91425" bIns="45700" anchor="t" anchorCtr="0">
            <a:noAutofit/>
          </a:bodyPr>
          <a:lstStyle/>
          <a:p>
            <a:pPr marL="0" marR="0" lvl="0" indent="0" algn="l" rtl="0">
              <a:spcBef>
                <a:spcPts val="0"/>
              </a:spcBef>
              <a:spcAft>
                <a:spcPts val="0"/>
              </a:spcAft>
              <a:buClr>
                <a:schemeClr val="accent1"/>
              </a:buClr>
              <a:buSzPct val="25000"/>
              <a:buFont typeface="Noto Sans Symbols"/>
              <a:buNone/>
            </a:pPr>
            <a:r>
              <a:rPr lang="en-IN" sz="2400" b="1" i="0" u="none" strike="noStrike" cap="none" dirty="0" smtClean="0">
                <a:solidFill>
                  <a:schemeClr val="lt1"/>
                </a:solidFill>
                <a:latin typeface="Century Gothic"/>
                <a:ea typeface="Century Gothic"/>
                <a:cs typeface="Century Gothic"/>
                <a:sym typeface="Century Gothic"/>
              </a:rPr>
              <a:t>Thakur College of Engineering and Technology</a:t>
            </a:r>
            <a:endParaRPr sz="2400" b="1" i="0" u="none" strike="noStrike" cap="none" dirty="0">
              <a:solidFill>
                <a:schemeClr val="lt1"/>
              </a:solidFill>
              <a:latin typeface="Century Gothic"/>
              <a:ea typeface="Century Gothic"/>
              <a:cs typeface="Century Gothic"/>
              <a:sym typeface="Century Gothic"/>
            </a:endParaRPr>
          </a:p>
        </p:txBody>
      </p:sp>
      <p:grpSp>
        <p:nvGrpSpPr>
          <p:cNvPr id="117" name="Shape 117"/>
          <p:cNvGrpSpPr/>
          <p:nvPr/>
        </p:nvGrpSpPr>
        <p:grpSpPr>
          <a:xfrm>
            <a:off x="7691239" y="1275391"/>
            <a:ext cx="3477018" cy="2472859"/>
            <a:chOff x="617339" y="1025"/>
            <a:chExt cx="3477018" cy="2472859"/>
          </a:xfrm>
        </p:grpSpPr>
        <p:sp>
          <p:nvSpPr>
            <p:cNvPr id="118" name="Shape 118"/>
            <p:cNvSpPr/>
            <p:nvPr/>
          </p:nvSpPr>
          <p:spPr>
            <a:xfrm rot="10800000">
              <a:off x="961077" y="1025"/>
              <a:ext cx="3133280" cy="687474"/>
            </a:xfrm>
            <a:prstGeom prst="homePlate">
              <a:avLst>
                <a:gd name="adj" fmla="val 50000"/>
              </a:avLst>
            </a:prstGeom>
            <a:solidFill>
              <a:srgbClr val="E73023"/>
            </a:solidFill>
            <a:ln w="15875" cap="rnd" cmpd="sng">
              <a:solidFill>
                <a:schemeClr val="lt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9" name="Shape 119"/>
            <p:cNvSpPr txBox="1"/>
            <p:nvPr/>
          </p:nvSpPr>
          <p:spPr>
            <a:xfrm>
              <a:off x="1132946" y="1025"/>
              <a:ext cx="2961411" cy="687474"/>
            </a:xfrm>
            <a:prstGeom prst="rect">
              <a:avLst/>
            </a:prstGeom>
            <a:noFill/>
            <a:ln>
              <a:noFill/>
            </a:ln>
          </p:spPr>
          <p:txBody>
            <a:bodyPr lIns="303150" tIns="91425" rIns="170675" bIns="91425" anchor="ctr" anchorCtr="0">
              <a:noAutofit/>
            </a:bodyPr>
            <a:lstStyle/>
            <a:p>
              <a:pPr marL="0" marR="0" lvl="0" indent="0" algn="ctr" rtl="0">
                <a:lnSpc>
                  <a:spcPct val="90000"/>
                </a:lnSpc>
                <a:spcBef>
                  <a:spcPts val="0"/>
                </a:spcBef>
                <a:spcAft>
                  <a:spcPts val="0"/>
                </a:spcAft>
                <a:buSzPct val="25000"/>
                <a:buNone/>
              </a:pPr>
              <a:r>
                <a:rPr lang="en-IN" sz="2400" b="0" i="0" u="none" strike="noStrike" cap="none">
                  <a:solidFill>
                    <a:schemeClr val="lt1"/>
                  </a:solidFill>
                  <a:latin typeface="Calibri"/>
                  <a:ea typeface="Calibri"/>
                  <a:cs typeface="Calibri"/>
                  <a:sym typeface="Calibri"/>
                </a:rPr>
                <a:t>Vishnu Nair</a:t>
              </a:r>
            </a:p>
          </p:txBody>
        </p:sp>
        <p:sp>
          <p:nvSpPr>
            <p:cNvPr id="120" name="Shape 120"/>
            <p:cNvSpPr/>
            <p:nvPr/>
          </p:nvSpPr>
          <p:spPr>
            <a:xfrm>
              <a:off x="617339" y="1025"/>
              <a:ext cx="687474" cy="687474"/>
            </a:xfrm>
            <a:prstGeom prst="ellipse">
              <a:avLst/>
            </a:prstGeom>
            <a:solidFill>
              <a:srgbClr val="F2BBBA"/>
            </a:solidFill>
            <a:ln w="15875" cap="rnd" cmpd="sng">
              <a:solidFill>
                <a:schemeClr val="lt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1" name="Shape 121"/>
            <p:cNvSpPr/>
            <p:nvPr/>
          </p:nvSpPr>
          <p:spPr>
            <a:xfrm rot="10800000">
              <a:off x="961077" y="893717"/>
              <a:ext cx="3133280" cy="687474"/>
            </a:xfrm>
            <a:prstGeom prst="homePlate">
              <a:avLst>
                <a:gd name="adj" fmla="val 50000"/>
              </a:avLst>
            </a:prstGeom>
            <a:solidFill>
              <a:srgbClr val="E73023"/>
            </a:solidFill>
            <a:ln w="15875" cap="rnd" cmpd="sng">
              <a:solidFill>
                <a:schemeClr val="lt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2" name="Shape 122"/>
            <p:cNvSpPr txBox="1"/>
            <p:nvPr/>
          </p:nvSpPr>
          <p:spPr>
            <a:xfrm>
              <a:off x="1132946" y="893717"/>
              <a:ext cx="2961411" cy="687474"/>
            </a:xfrm>
            <a:prstGeom prst="rect">
              <a:avLst/>
            </a:prstGeom>
            <a:noFill/>
            <a:ln>
              <a:noFill/>
            </a:ln>
          </p:spPr>
          <p:txBody>
            <a:bodyPr lIns="303150" tIns="91425" rIns="170675" bIns="91425" anchor="ctr" anchorCtr="0">
              <a:noAutofit/>
            </a:bodyPr>
            <a:lstStyle/>
            <a:p>
              <a:pPr marL="0" marR="0" lvl="0" indent="0" algn="ctr" rtl="0">
                <a:lnSpc>
                  <a:spcPct val="90000"/>
                </a:lnSpc>
                <a:spcBef>
                  <a:spcPts val="0"/>
                </a:spcBef>
                <a:spcAft>
                  <a:spcPts val="0"/>
                </a:spcAft>
                <a:buSzPct val="25000"/>
                <a:buNone/>
              </a:pPr>
              <a:r>
                <a:rPr lang="en-IN" sz="2400" b="0" i="0" u="none" strike="noStrike" cap="none">
                  <a:solidFill>
                    <a:schemeClr val="lt1"/>
                  </a:solidFill>
                  <a:latin typeface="Calibri"/>
                  <a:ea typeface="Calibri"/>
                  <a:cs typeface="Calibri"/>
                  <a:sym typeface="Calibri"/>
                </a:rPr>
                <a:t>Shivam Singh</a:t>
              </a:r>
            </a:p>
          </p:txBody>
        </p:sp>
        <p:sp>
          <p:nvSpPr>
            <p:cNvPr id="123" name="Shape 123"/>
            <p:cNvSpPr/>
            <p:nvPr/>
          </p:nvSpPr>
          <p:spPr>
            <a:xfrm>
              <a:off x="617339" y="893717"/>
              <a:ext cx="687474" cy="687474"/>
            </a:xfrm>
            <a:prstGeom prst="ellipse">
              <a:avLst/>
            </a:prstGeom>
            <a:solidFill>
              <a:srgbClr val="F2BBBA"/>
            </a:solidFill>
            <a:ln w="15875" cap="rnd" cmpd="sng">
              <a:solidFill>
                <a:schemeClr val="lt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4" name="Shape 124"/>
            <p:cNvSpPr/>
            <p:nvPr/>
          </p:nvSpPr>
          <p:spPr>
            <a:xfrm rot="10800000">
              <a:off x="961077" y="1786409"/>
              <a:ext cx="3133280" cy="687474"/>
            </a:xfrm>
            <a:prstGeom prst="homePlate">
              <a:avLst>
                <a:gd name="adj" fmla="val 50000"/>
              </a:avLst>
            </a:prstGeom>
            <a:solidFill>
              <a:srgbClr val="E73023"/>
            </a:solidFill>
            <a:ln w="15875" cap="rnd" cmpd="sng">
              <a:solidFill>
                <a:schemeClr val="lt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5" name="Shape 125"/>
            <p:cNvSpPr txBox="1"/>
            <p:nvPr/>
          </p:nvSpPr>
          <p:spPr>
            <a:xfrm>
              <a:off x="1132946" y="1786409"/>
              <a:ext cx="2961411" cy="687474"/>
            </a:xfrm>
            <a:prstGeom prst="rect">
              <a:avLst/>
            </a:prstGeom>
            <a:noFill/>
            <a:ln>
              <a:noFill/>
            </a:ln>
          </p:spPr>
          <p:txBody>
            <a:bodyPr lIns="303150" tIns="91425" rIns="170675" bIns="91425" anchor="ctr" anchorCtr="0">
              <a:noAutofit/>
            </a:bodyPr>
            <a:lstStyle/>
            <a:p>
              <a:pPr marL="0" marR="0" lvl="0" indent="0" algn="ctr" rtl="0">
                <a:lnSpc>
                  <a:spcPct val="90000"/>
                </a:lnSpc>
                <a:spcBef>
                  <a:spcPts val="0"/>
                </a:spcBef>
                <a:spcAft>
                  <a:spcPts val="0"/>
                </a:spcAft>
                <a:buSzPct val="25000"/>
                <a:buNone/>
              </a:pPr>
              <a:r>
                <a:rPr lang="en-IN" sz="2400" b="0" i="0" u="none" strike="noStrike" cap="none">
                  <a:solidFill>
                    <a:schemeClr val="lt1"/>
                  </a:solidFill>
                  <a:latin typeface="Calibri"/>
                  <a:ea typeface="Calibri"/>
                  <a:cs typeface="Calibri"/>
                  <a:sym typeface="Calibri"/>
                </a:rPr>
                <a:t>Pratik Walawalkar</a:t>
              </a:r>
            </a:p>
          </p:txBody>
        </p:sp>
        <p:sp>
          <p:nvSpPr>
            <p:cNvPr id="126" name="Shape 126"/>
            <p:cNvSpPr/>
            <p:nvPr/>
          </p:nvSpPr>
          <p:spPr>
            <a:xfrm>
              <a:off x="617339" y="1786409"/>
              <a:ext cx="687474" cy="687474"/>
            </a:xfrm>
            <a:prstGeom prst="ellipse">
              <a:avLst/>
            </a:prstGeom>
            <a:solidFill>
              <a:srgbClr val="F2BBBA"/>
            </a:solidFill>
            <a:ln w="15875" cap="rnd" cmpd="sng">
              <a:solidFill>
                <a:schemeClr val="lt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14" name="TextBox 13"/>
          <p:cNvSpPr txBox="1"/>
          <p:nvPr/>
        </p:nvSpPr>
        <p:spPr>
          <a:xfrm>
            <a:off x="483326" y="6061166"/>
            <a:ext cx="4277133" cy="369332"/>
          </a:xfrm>
          <a:prstGeom prst="rect">
            <a:avLst/>
          </a:prstGeom>
          <a:noFill/>
        </p:spPr>
        <p:txBody>
          <a:bodyPr wrap="none" rtlCol="0">
            <a:spAutoFit/>
          </a:bodyPr>
          <a:lstStyle/>
          <a:p>
            <a:r>
              <a:rPr lang="en-US" dirty="0" smtClean="0"/>
              <a:t>Internal Guide – Mrs. Archana  Belge</a:t>
            </a:r>
            <a:endParaRPr lang="en-IN" dirty="0"/>
          </a:p>
        </p:txBody>
      </p:sp>
      <p:sp>
        <p:nvSpPr>
          <p:cNvPr id="15" name="TextBox 14"/>
          <p:cNvSpPr txBox="1"/>
          <p:nvPr/>
        </p:nvSpPr>
        <p:spPr>
          <a:xfrm>
            <a:off x="7445829" y="6113417"/>
            <a:ext cx="4152099" cy="369332"/>
          </a:xfrm>
          <a:prstGeom prst="rect">
            <a:avLst/>
          </a:prstGeom>
          <a:noFill/>
        </p:spPr>
        <p:txBody>
          <a:bodyPr wrap="none" rtlCol="0">
            <a:spAutoFit/>
          </a:bodyPr>
          <a:lstStyle/>
          <a:p>
            <a:r>
              <a:rPr lang="en-US" dirty="0" smtClean="0"/>
              <a:t>External Guide – Mr. Ganesh Gore</a:t>
            </a:r>
            <a:endParaRPr lang="en-IN" dirty="0"/>
          </a:p>
        </p:txBody>
      </p:sp>
    </p:spTree>
    <p:extLst>
      <p:ext uri="{BB962C8B-B14F-4D97-AF65-F5344CB8AC3E}">
        <p14:creationId xmlns:p14="http://schemas.microsoft.com/office/powerpoint/2010/main" xmlns="" val="1275720299"/>
      </p:ext>
    </p:extLst>
  </p:cSld>
  <p:clrMapOvr>
    <a:masterClrMapping/>
  </p:clrMapOvr>
  <p:transition spd="slow">
    <p:push/>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810000" y="447187"/>
            <a:ext cx="10571997" cy="970450"/>
          </a:xfrm>
          <a:prstGeom prst="rect">
            <a:avLst/>
          </a:prstGeom>
          <a:noFill/>
          <a:ln>
            <a:noFill/>
          </a:ln>
          <a:effectLst>
            <a:outerShdw blurRad="50799">
              <a:srgbClr val="000000">
                <a:alpha val="60000"/>
              </a:srgbClr>
            </a:outerShdw>
          </a:effectLst>
        </p:spPr>
        <p:txBody>
          <a:bodyPr lIns="91425" tIns="45700" rIns="91425" bIns="45700" anchor="b" anchorCtr="0">
            <a:noAutofit/>
          </a:bodyPr>
          <a:lstStyle/>
          <a:p>
            <a:pPr marL="0" marR="0" lvl="0" indent="0" algn="l" rtl="0">
              <a:spcBef>
                <a:spcPts val="0"/>
              </a:spcBef>
              <a:spcAft>
                <a:spcPts val="0"/>
              </a:spcAft>
              <a:buSzPct val="25000"/>
              <a:buNone/>
            </a:pPr>
            <a:r>
              <a:rPr lang="en-IN" sz="4000" b="1" i="0" u="none" strike="noStrike" cap="none">
                <a:solidFill>
                  <a:srgbClr val="FEFEFE"/>
                </a:solidFill>
                <a:latin typeface="Century Gothic"/>
                <a:ea typeface="Century Gothic"/>
                <a:cs typeface="Century Gothic"/>
                <a:sym typeface="Century Gothic"/>
              </a:rPr>
              <a:t>Applications</a:t>
            </a:r>
          </a:p>
        </p:txBody>
      </p:sp>
      <p:sp>
        <p:nvSpPr>
          <p:cNvPr id="174" name="Shape 174"/>
          <p:cNvSpPr txBox="1">
            <a:spLocks noGrp="1"/>
          </p:cNvSpPr>
          <p:nvPr>
            <p:ph type="body" idx="1"/>
          </p:nvPr>
        </p:nvSpPr>
        <p:spPr>
          <a:xfrm>
            <a:off x="818712" y="2222286"/>
            <a:ext cx="10554574" cy="3636511"/>
          </a:xfrm>
          <a:prstGeom prst="rect">
            <a:avLst/>
          </a:prstGeom>
          <a:noFill/>
          <a:ln>
            <a:noFill/>
          </a:ln>
          <a:effectLst>
            <a:outerShdw blurRad="50799">
              <a:srgbClr val="000000">
                <a:alpha val="40000"/>
              </a:srgbClr>
            </a:outerShdw>
          </a:effectLst>
        </p:spPr>
        <p:txBody>
          <a:bodyPr lIns="91425" tIns="45700" rIns="91425" bIns="45700" anchor="ctr" anchorCtr="0">
            <a:noAutofit/>
          </a:bodyPr>
          <a:lstStyle/>
          <a:p>
            <a:pPr marL="342900" marR="0" lvl="0" indent="-355600" algn="l" rtl="0">
              <a:spcBef>
                <a:spcPts val="0"/>
              </a:spcBef>
              <a:spcAft>
                <a:spcPts val="0"/>
              </a:spcAft>
              <a:buClr>
                <a:schemeClr val="accent1"/>
              </a:buClr>
              <a:buSzPct val="100000"/>
              <a:buFont typeface="Noto Sans Symbols"/>
              <a:buChar char="○"/>
            </a:pPr>
            <a:r>
              <a:rPr lang="en-IN" sz="2000" b="0" i="0" u="none" strike="noStrike" cap="none" dirty="0">
                <a:solidFill>
                  <a:schemeClr val="lt1"/>
                </a:solidFill>
                <a:latin typeface="Century Gothic"/>
                <a:ea typeface="Century Gothic"/>
                <a:cs typeface="Century Gothic"/>
                <a:sym typeface="Century Gothic"/>
              </a:rPr>
              <a:t>Earthquake  detection</a:t>
            </a:r>
          </a:p>
          <a:p>
            <a:pPr marL="342900" marR="0" lvl="0" indent="-355600" algn="l" rtl="0">
              <a:spcBef>
                <a:spcPts val="960"/>
              </a:spcBef>
              <a:spcAft>
                <a:spcPts val="0"/>
              </a:spcAft>
              <a:buClr>
                <a:schemeClr val="accent1"/>
              </a:buClr>
              <a:buSzPct val="100000"/>
              <a:buFont typeface="Noto Sans Symbols"/>
              <a:buChar char="○"/>
            </a:pPr>
            <a:r>
              <a:rPr lang="en-IN" sz="2000" b="0" i="0" u="none" strike="noStrike" cap="none" dirty="0">
                <a:solidFill>
                  <a:schemeClr val="lt1"/>
                </a:solidFill>
                <a:latin typeface="Century Gothic"/>
                <a:ea typeface="Century Gothic"/>
                <a:cs typeface="Century Gothic"/>
                <a:sym typeface="Century Gothic"/>
              </a:rPr>
              <a:t>Drone Navigation </a:t>
            </a:r>
          </a:p>
          <a:p>
            <a:pPr marL="342900" marR="0" lvl="0" indent="-355600" algn="l" rtl="0">
              <a:spcBef>
                <a:spcPts val="960"/>
              </a:spcBef>
              <a:spcAft>
                <a:spcPts val="0"/>
              </a:spcAft>
              <a:buClr>
                <a:schemeClr val="accent1"/>
              </a:buClr>
              <a:buSzPct val="100000"/>
              <a:buFont typeface="Noto Sans Symbols"/>
              <a:buChar char="○"/>
            </a:pPr>
            <a:r>
              <a:rPr lang="en-IN" sz="2000" b="0" i="0" u="none" strike="noStrike" cap="none" dirty="0">
                <a:solidFill>
                  <a:schemeClr val="lt1"/>
                </a:solidFill>
                <a:latin typeface="Century Gothic"/>
                <a:ea typeface="Century Gothic"/>
                <a:cs typeface="Century Gothic"/>
                <a:sym typeface="Century Gothic"/>
              </a:rPr>
              <a:t>Automated Vehicle</a:t>
            </a:r>
          </a:p>
          <a:p>
            <a:pPr marL="342900" marR="0" lvl="0" indent="-355600" algn="l" rtl="0">
              <a:spcBef>
                <a:spcPts val="960"/>
              </a:spcBef>
              <a:spcAft>
                <a:spcPts val="0"/>
              </a:spcAft>
              <a:buClr>
                <a:schemeClr val="accent1"/>
              </a:buClr>
              <a:buSzPct val="100000"/>
              <a:buFont typeface="Noto Sans Symbols"/>
              <a:buChar char="○"/>
            </a:pPr>
            <a:r>
              <a:rPr lang="en-IN" sz="2000" b="0" i="0" u="none" strike="noStrike" cap="none" dirty="0">
                <a:solidFill>
                  <a:schemeClr val="lt1"/>
                </a:solidFill>
                <a:latin typeface="Century Gothic"/>
                <a:ea typeface="Century Gothic"/>
                <a:cs typeface="Century Gothic"/>
                <a:sym typeface="Century Gothic"/>
              </a:rPr>
              <a:t>Virtual </a:t>
            </a:r>
            <a:r>
              <a:rPr lang="en-IN" sz="2000" b="0" i="0" u="none" strike="noStrike" cap="none" dirty="0" smtClean="0">
                <a:solidFill>
                  <a:schemeClr val="lt1"/>
                </a:solidFill>
                <a:latin typeface="Century Gothic"/>
                <a:ea typeface="Century Gothic"/>
                <a:cs typeface="Century Gothic"/>
                <a:sym typeface="Century Gothic"/>
              </a:rPr>
              <a:t>Gaming</a:t>
            </a:r>
          </a:p>
          <a:p>
            <a:pPr marL="342900" marR="0" lvl="0" indent="-355600" algn="l" rtl="0">
              <a:spcBef>
                <a:spcPts val="960"/>
              </a:spcBef>
              <a:spcAft>
                <a:spcPts val="0"/>
              </a:spcAft>
              <a:buClr>
                <a:schemeClr val="accent1"/>
              </a:buClr>
              <a:buSzPct val="100000"/>
              <a:buFont typeface="Noto Sans Symbols"/>
              <a:buChar char="○"/>
            </a:pPr>
            <a:r>
              <a:rPr lang="en-US" sz="2000" dirty="0" smtClean="0">
                <a:solidFill>
                  <a:schemeClr val="lt1"/>
                </a:solidFill>
                <a:latin typeface="Century Gothic"/>
                <a:ea typeface="Century Gothic"/>
                <a:cs typeface="Century Gothic"/>
                <a:sym typeface="Century Gothic"/>
              </a:rPr>
              <a:t>Automobile</a:t>
            </a:r>
            <a:endParaRPr lang="en-IN" sz="2000" b="0" i="0" u="none" strike="noStrike" cap="none" dirty="0">
              <a:solidFill>
                <a:schemeClr val="lt1"/>
              </a:solidFill>
              <a:latin typeface="Century Gothic"/>
              <a:ea typeface="Century Gothic"/>
              <a:cs typeface="Century Gothic"/>
              <a:sym typeface="Century Gothic"/>
            </a:endParaRPr>
          </a:p>
          <a:p>
            <a:pPr marL="342900" marR="0" lvl="0" indent="-342900" algn="l" rtl="0">
              <a:spcBef>
                <a:spcPts val="960"/>
              </a:spcBef>
              <a:spcAft>
                <a:spcPts val="0"/>
              </a:spcAft>
              <a:buClr>
                <a:schemeClr val="accent1"/>
              </a:buClr>
              <a:buSzPct val="90000"/>
              <a:buFont typeface="Noto Sans Symbols"/>
              <a:buNone/>
            </a:pPr>
            <a:endParaRPr sz="2000" b="0" i="0" u="none" strike="noStrike" cap="none">
              <a:solidFill>
                <a:schemeClr val="lt1"/>
              </a:solidFill>
              <a:latin typeface="Century Gothic"/>
              <a:ea typeface="Century Gothic"/>
              <a:cs typeface="Century Gothic"/>
              <a:sym typeface="Century Gothic"/>
            </a:endParaRPr>
          </a:p>
        </p:txBody>
      </p:sp>
    </p:spTree>
    <p:extLst>
      <p:ext uri="{BB962C8B-B14F-4D97-AF65-F5344CB8AC3E}">
        <p14:creationId xmlns:p14="http://schemas.microsoft.com/office/powerpoint/2010/main" xmlns="" val="255438152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IN" dirty="0"/>
          </a:p>
        </p:txBody>
      </p:sp>
      <p:sp>
        <p:nvSpPr>
          <p:cNvPr id="3" name="Content Placeholder 2"/>
          <p:cNvSpPr>
            <a:spLocks noGrp="1"/>
          </p:cNvSpPr>
          <p:nvPr>
            <p:ph idx="1"/>
          </p:nvPr>
        </p:nvSpPr>
        <p:spPr/>
        <p:txBody>
          <a:bodyPr/>
          <a:lstStyle/>
          <a:p>
            <a:r>
              <a:rPr lang="en-US" dirty="0" smtClean="0"/>
              <a:t>www.cdn.sparkfun.com/datasheet</a:t>
            </a:r>
          </a:p>
          <a:p>
            <a:r>
              <a:rPr lang="en-US" dirty="0" smtClean="0"/>
              <a:t>IEEE paper   :- </a:t>
            </a:r>
          </a:p>
          <a:p>
            <a:pPr>
              <a:buNone/>
            </a:pPr>
            <a:r>
              <a:rPr lang="en-US" dirty="0" smtClean="0"/>
              <a:t>RANGE SHANNON K’DOAH,MULLINS JENIFER,”BRIEF HISTORY OF GYROSCOPES", Archived from original on ,07 2015</a:t>
            </a:r>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810000" y="1567095"/>
            <a:ext cx="10561418" cy="1468800"/>
          </a:xfrm>
          <a:prstGeom prst="rect">
            <a:avLst/>
          </a:prstGeom>
          <a:noFill/>
          <a:ln>
            <a:noFill/>
          </a:ln>
          <a:effectLst>
            <a:outerShdw blurRad="50799">
              <a:srgbClr val="000000">
                <a:alpha val="60000"/>
              </a:srgbClr>
            </a:outerShdw>
          </a:effectLst>
        </p:spPr>
        <p:txBody>
          <a:bodyPr lIns="91425" tIns="45700" rIns="91425" bIns="45700" anchor="b" anchorCtr="0">
            <a:noAutofit/>
          </a:bodyPr>
          <a:lstStyle/>
          <a:p>
            <a:pPr marL="0" marR="0" lvl="0" indent="0" algn="ctr" rtl="0">
              <a:spcBef>
                <a:spcPts val="0"/>
              </a:spcBef>
              <a:spcAft>
                <a:spcPts val="0"/>
              </a:spcAft>
              <a:buSzPct val="25000"/>
              <a:buNone/>
            </a:pPr>
            <a:r>
              <a:rPr lang="en-IN" sz="8000" b="1" i="0" u="none" strike="noStrike" cap="none">
                <a:solidFill>
                  <a:srgbClr val="FEFEFE"/>
                </a:solidFill>
                <a:latin typeface="Century Gothic"/>
                <a:ea typeface="Century Gothic"/>
                <a:cs typeface="Century Gothic"/>
                <a:sym typeface="Century Gothic"/>
              </a:rPr>
              <a:t>Thank You</a:t>
            </a:r>
          </a:p>
        </p:txBody>
      </p:sp>
    </p:spTree>
    <p:extLst>
      <p:ext uri="{BB962C8B-B14F-4D97-AF65-F5344CB8AC3E}">
        <p14:creationId xmlns:p14="http://schemas.microsoft.com/office/powerpoint/2010/main" xmlns="" val="7578178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705498" y="878261"/>
            <a:ext cx="10571997" cy="970450"/>
          </a:xfrm>
          <a:prstGeom prst="rect">
            <a:avLst/>
          </a:prstGeom>
          <a:noFill/>
          <a:ln>
            <a:noFill/>
          </a:ln>
          <a:effectLst>
            <a:outerShdw blurRad="50799">
              <a:srgbClr val="000000">
                <a:alpha val="60000"/>
              </a:srgbClr>
            </a:outerShdw>
          </a:effectLst>
        </p:spPr>
        <p:txBody>
          <a:bodyPr lIns="91425" tIns="45700" rIns="91425" bIns="45700" anchor="b" anchorCtr="0">
            <a:noAutofit/>
          </a:bodyPr>
          <a:lstStyle/>
          <a:p>
            <a:pPr marL="0" marR="0" lvl="0" indent="0" algn="l" rtl="0">
              <a:spcBef>
                <a:spcPts val="0"/>
              </a:spcBef>
              <a:spcAft>
                <a:spcPts val="0"/>
              </a:spcAft>
              <a:buSzPct val="25000"/>
              <a:buNone/>
            </a:pPr>
            <a:r>
              <a:rPr lang="en-IN" sz="6000" b="1" i="0" u="none" strike="noStrike" cap="none" dirty="0">
                <a:solidFill>
                  <a:srgbClr val="FEFEFE"/>
                </a:solidFill>
                <a:latin typeface="Century Gothic"/>
                <a:ea typeface="Century Gothic"/>
                <a:cs typeface="Century Gothic"/>
                <a:sym typeface="Century Gothic"/>
              </a:rPr>
              <a:t>What is Inertial Management unit (IMU)?</a:t>
            </a:r>
          </a:p>
        </p:txBody>
      </p:sp>
      <p:sp>
        <p:nvSpPr>
          <p:cNvPr id="132" name="Shape 132"/>
          <p:cNvSpPr txBox="1">
            <a:spLocks noGrp="1"/>
          </p:cNvSpPr>
          <p:nvPr>
            <p:ph type="body" idx="1"/>
          </p:nvPr>
        </p:nvSpPr>
        <p:spPr>
          <a:xfrm>
            <a:off x="596645" y="1619794"/>
            <a:ext cx="10554574" cy="4767943"/>
          </a:xfrm>
          <a:prstGeom prst="rect">
            <a:avLst/>
          </a:prstGeom>
          <a:noFill/>
          <a:ln>
            <a:noFill/>
          </a:ln>
          <a:effectLst>
            <a:outerShdw blurRad="50799">
              <a:srgbClr val="000000">
                <a:alpha val="40000"/>
              </a:srgbClr>
            </a:outerShdw>
          </a:effectLst>
        </p:spPr>
        <p:txBody>
          <a:bodyPr lIns="91425" tIns="45700" rIns="91425" bIns="45700" anchor="ctr" anchorCtr="0">
            <a:noAutofit/>
          </a:bodyPr>
          <a:lstStyle/>
          <a:p>
            <a:pPr algn="just">
              <a:lnSpc>
                <a:spcPct val="115000"/>
              </a:lnSpc>
              <a:spcBef>
                <a:spcPts val="400"/>
              </a:spcBef>
              <a:buClr>
                <a:schemeClr val="dk1"/>
              </a:buClr>
              <a:buSzPct val="45833"/>
              <a:buFont typeface="Arial" pitchFamily="34" charset="0"/>
              <a:buChar char="•"/>
            </a:pPr>
            <a:endParaRPr lang="en-IN" sz="4000" dirty="0" smtClean="0">
              <a:solidFill>
                <a:srgbClr val="FFFFFF"/>
              </a:solidFill>
            </a:endParaRPr>
          </a:p>
          <a:p>
            <a:pPr algn="just">
              <a:lnSpc>
                <a:spcPct val="115000"/>
              </a:lnSpc>
              <a:spcBef>
                <a:spcPts val="400"/>
              </a:spcBef>
              <a:buSzPct val="71000"/>
              <a:buFont typeface="Wingdings" pitchFamily="2" charset="2"/>
              <a:buChar char="Ø"/>
            </a:pPr>
            <a:r>
              <a:rPr lang="en-IN" sz="2800" b="1" dirty="0" smtClean="0">
                <a:solidFill>
                  <a:srgbClr val="FFFFFF"/>
                </a:solidFill>
              </a:rPr>
              <a:t>A</a:t>
            </a:r>
            <a:r>
              <a:rPr lang="en-IN" sz="2800" b="1" dirty="0" smtClean="0">
                <a:solidFill>
                  <a:srgbClr val="FFFFFF"/>
                </a:solidFill>
              </a:rPr>
              <a:t>n </a:t>
            </a:r>
            <a:r>
              <a:rPr lang="en-IN" sz="2800" b="1" dirty="0">
                <a:solidFill>
                  <a:srgbClr val="FFFFFF"/>
                </a:solidFill>
              </a:rPr>
              <a:t>electronic device that measures </a:t>
            </a:r>
            <a:r>
              <a:rPr lang="en-IN" sz="2800" b="1" dirty="0" smtClean="0">
                <a:solidFill>
                  <a:srgbClr val="FFFFFF"/>
                </a:solidFill>
              </a:rPr>
              <a:t>:-</a:t>
            </a:r>
          </a:p>
          <a:p>
            <a:pPr lvl="1" algn="just">
              <a:lnSpc>
                <a:spcPct val="115000"/>
              </a:lnSpc>
              <a:spcBef>
                <a:spcPts val="400"/>
              </a:spcBef>
              <a:buSzPct val="71000"/>
              <a:buFont typeface="Arial" pitchFamily="34" charset="0"/>
              <a:buChar char="•"/>
            </a:pPr>
            <a:r>
              <a:rPr lang="en-IN" sz="2800" b="1" dirty="0" smtClean="0">
                <a:solidFill>
                  <a:srgbClr val="FFFFFF"/>
                </a:solidFill>
              </a:rPr>
              <a:t>linear acceleration </a:t>
            </a:r>
          </a:p>
          <a:p>
            <a:pPr lvl="1" algn="just">
              <a:lnSpc>
                <a:spcPct val="115000"/>
              </a:lnSpc>
              <a:spcBef>
                <a:spcPts val="400"/>
              </a:spcBef>
              <a:buSzPct val="71000"/>
              <a:buFont typeface="Arial" pitchFamily="34" charset="0"/>
              <a:buChar char="•"/>
            </a:pPr>
            <a:r>
              <a:rPr lang="en-IN" sz="2800" b="1" dirty="0" smtClean="0">
                <a:solidFill>
                  <a:srgbClr val="FFFFFF"/>
                </a:solidFill>
              </a:rPr>
              <a:t>angular rate</a:t>
            </a:r>
            <a:endParaRPr lang="en-IN" sz="2800" b="1" dirty="0" smtClean="0">
              <a:solidFill>
                <a:srgbClr val="FFFFFF"/>
              </a:solidFill>
            </a:endParaRPr>
          </a:p>
          <a:p>
            <a:pPr lvl="1" algn="just">
              <a:lnSpc>
                <a:spcPct val="115000"/>
              </a:lnSpc>
              <a:spcBef>
                <a:spcPts val="400"/>
              </a:spcBef>
              <a:buSzPct val="71000"/>
              <a:buFont typeface="Arial" pitchFamily="34" charset="0"/>
              <a:buChar char="•"/>
            </a:pPr>
            <a:r>
              <a:rPr lang="en-IN" sz="2800" b="1" dirty="0" smtClean="0">
                <a:solidFill>
                  <a:srgbClr val="FFFFFF"/>
                </a:solidFill>
              </a:rPr>
              <a:t>magnetic </a:t>
            </a:r>
            <a:r>
              <a:rPr lang="en-IN" sz="2800" b="1" dirty="0">
                <a:solidFill>
                  <a:srgbClr val="FFFFFF"/>
                </a:solidFill>
              </a:rPr>
              <a:t>field surrounding an </a:t>
            </a:r>
            <a:r>
              <a:rPr lang="en-IN" sz="2800" b="1" dirty="0" smtClean="0">
                <a:solidFill>
                  <a:srgbClr val="FFFFFF"/>
                </a:solidFill>
              </a:rPr>
              <a:t>object</a:t>
            </a:r>
          </a:p>
          <a:p>
            <a:pPr lvl="1" algn="just">
              <a:lnSpc>
                <a:spcPct val="115000"/>
              </a:lnSpc>
              <a:spcBef>
                <a:spcPts val="400"/>
              </a:spcBef>
              <a:buSzPct val="71000"/>
              <a:buNone/>
            </a:pPr>
            <a:r>
              <a:rPr lang="en-IN" sz="2800" b="1" dirty="0" smtClean="0">
                <a:solidFill>
                  <a:srgbClr val="FFFFFF"/>
                </a:solidFill>
              </a:rPr>
              <a:t>    using </a:t>
            </a:r>
            <a:r>
              <a:rPr lang="en-IN" sz="2800" b="1" dirty="0">
                <a:solidFill>
                  <a:srgbClr val="FFFFFF"/>
                </a:solidFill>
              </a:rPr>
              <a:t>a combination of </a:t>
            </a:r>
            <a:r>
              <a:rPr lang="en-IN" sz="2800" b="1" u="sng" dirty="0" smtClean="0">
                <a:solidFill>
                  <a:srgbClr val="FFFFFF"/>
                </a:solidFill>
              </a:rPr>
              <a:t>A</a:t>
            </a:r>
            <a:r>
              <a:rPr lang="en-IN" sz="2800" b="1" u="sng" dirty="0" smtClean="0">
                <a:solidFill>
                  <a:srgbClr val="FFFFFF"/>
                </a:solidFill>
              </a:rPr>
              <a:t>ccelerometer,</a:t>
            </a:r>
            <a:r>
              <a:rPr lang="en-IN" sz="2800" b="1" dirty="0" smtClean="0">
                <a:solidFill>
                  <a:srgbClr val="FFFFFF"/>
                </a:solidFill>
              </a:rPr>
              <a:t> </a:t>
            </a:r>
            <a:r>
              <a:rPr lang="en-IN" sz="2800" b="1" u="sng" dirty="0" smtClean="0">
                <a:solidFill>
                  <a:srgbClr val="FFFFFF"/>
                </a:solidFill>
              </a:rPr>
              <a:t>Gyroscope,</a:t>
            </a:r>
            <a:r>
              <a:rPr lang="en-IN" sz="2800" b="1" dirty="0" smtClean="0">
                <a:solidFill>
                  <a:srgbClr val="FFFFFF"/>
                </a:solidFill>
              </a:rPr>
              <a:t> </a:t>
            </a:r>
            <a:r>
              <a:rPr lang="en-IN" sz="2800" b="1" dirty="0" smtClean="0">
                <a:solidFill>
                  <a:srgbClr val="FFFFFF"/>
                </a:solidFill>
              </a:rPr>
              <a:t> </a:t>
            </a:r>
            <a:r>
              <a:rPr lang="en-IN" sz="2800" b="1" dirty="0" smtClean="0">
                <a:solidFill>
                  <a:srgbClr val="FFFFFF"/>
                </a:solidFill>
              </a:rPr>
              <a:t>and </a:t>
            </a:r>
            <a:r>
              <a:rPr lang="en-IN" sz="2800" b="1" dirty="0" smtClean="0">
                <a:solidFill>
                  <a:srgbClr val="FFFFFF"/>
                </a:solidFill>
              </a:rPr>
              <a:t>also </a:t>
            </a:r>
            <a:r>
              <a:rPr lang="en-IN" sz="2800" b="1" u="sng" dirty="0" smtClean="0">
                <a:solidFill>
                  <a:srgbClr val="FFFFFF"/>
                </a:solidFill>
              </a:rPr>
              <a:t>magnetometer.</a:t>
            </a:r>
            <a:endParaRPr lang="en-IN" sz="2800" b="1" u="sng" dirty="0">
              <a:solidFill>
                <a:srgbClr val="FFFFFF"/>
              </a:solidFill>
            </a:endParaRPr>
          </a:p>
          <a:p>
            <a:pPr algn="just">
              <a:spcBef>
                <a:spcPts val="0"/>
              </a:spcBef>
              <a:spcAft>
                <a:spcPts val="0"/>
              </a:spcAft>
              <a:buSzPct val="75000"/>
            </a:pPr>
            <a:endParaRPr sz="2400" dirty="0"/>
          </a:p>
        </p:txBody>
      </p:sp>
    </p:spTree>
    <p:extLst>
      <p:ext uri="{BB962C8B-B14F-4D97-AF65-F5344CB8AC3E}">
        <p14:creationId xmlns:p14="http://schemas.microsoft.com/office/powerpoint/2010/main" xmlns="" val="5172579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IMU we will be using - LSM9DS1</a:t>
            </a:r>
            <a:endParaRPr lang="en-IN" dirty="0"/>
          </a:p>
        </p:txBody>
      </p:sp>
      <p:pic>
        <p:nvPicPr>
          <p:cNvPr id="1027" name="Picture 3"/>
          <p:cNvPicPr>
            <a:picLocks noGrp="1" noChangeAspect="1" noChangeArrowheads="1"/>
          </p:cNvPicPr>
          <p:nvPr>
            <p:ph idx="1"/>
          </p:nvPr>
        </p:nvPicPr>
        <p:blipFill>
          <a:blip r:embed="rId2"/>
          <a:srcRect/>
          <a:stretch>
            <a:fillRect/>
          </a:stretch>
        </p:blipFill>
        <p:spPr bwMode="auto">
          <a:xfrm>
            <a:off x="2237528" y="2509882"/>
            <a:ext cx="6919534" cy="398235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xfrm>
            <a:off x="810000" y="447187"/>
            <a:ext cx="10571997" cy="970450"/>
          </a:xfrm>
          <a:prstGeom prst="rect">
            <a:avLst/>
          </a:prstGeom>
          <a:noFill/>
          <a:ln>
            <a:noFill/>
          </a:ln>
          <a:effectLst>
            <a:outerShdw blurRad="50799">
              <a:srgbClr val="000000">
                <a:alpha val="60000"/>
              </a:srgbClr>
            </a:outerShdw>
          </a:effectLst>
        </p:spPr>
        <p:txBody>
          <a:bodyPr lIns="91425" tIns="45700" rIns="91425" bIns="45700" anchor="b" anchorCtr="0">
            <a:noAutofit/>
          </a:bodyPr>
          <a:lstStyle/>
          <a:p>
            <a:pPr marL="0" marR="0" lvl="0" indent="0" algn="l" rtl="0">
              <a:spcBef>
                <a:spcPts val="0"/>
              </a:spcBef>
              <a:spcAft>
                <a:spcPts val="0"/>
              </a:spcAft>
              <a:buSzPct val="25000"/>
              <a:buNone/>
            </a:pPr>
            <a:r>
              <a:rPr lang="en-IN" sz="4000" b="1" i="0" u="none" strike="noStrike" cap="none">
                <a:solidFill>
                  <a:srgbClr val="FEFEFE"/>
                </a:solidFill>
                <a:latin typeface="Century Gothic"/>
                <a:ea typeface="Century Gothic"/>
                <a:cs typeface="Century Gothic"/>
                <a:sym typeface="Century Gothic"/>
              </a:rPr>
              <a:t>Motion – Sensing System-in-a-Chip LSM9DS1</a:t>
            </a:r>
          </a:p>
        </p:txBody>
      </p:sp>
      <p:sp>
        <p:nvSpPr>
          <p:cNvPr id="156" name="Shape 156"/>
          <p:cNvSpPr txBox="1">
            <a:spLocks noGrp="1"/>
          </p:cNvSpPr>
          <p:nvPr>
            <p:ph type="body" idx="1"/>
          </p:nvPr>
        </p:nvSpPr>
        <p:spPr>
          <a:xfrm>
            <a:off x="810000" y="2438186"/>
            <a:ext cx="10554574" cy="3636511"/>
          </a:xfrm>
          <a:prstGeom prst="rect">
            <a:avLst/>
          </a:prstGeom>
          <a:noFill/>
          <a:ln>
            <a:noFill/>
          </a:ln>
          <a:effectLst>
            <a:outerShdw blurRad="50799">
              <a:srgbClr val="000000">
                <a:alpha val="40000"/>
              </a:srgbClr>
            </a:outerShdw>
          </a:effectLst>
        </p:spPr>
        <p:txBody>
          <a:bodyPr lIns="91425" tIns="45700" rIns="91425" bIns="45700" anchor="ctr" anchorCtr="0">
            <a:noAutofit/>
          </a:bodyPr>
          <a:lstStyle/>
          <a:p>
            <a:pPr marL="342900" marR="0" lvl="0" indent="-342900" algn="l" rtl="0">
              <a:spcBef>
                <a:spcPts val="0"/>
              </a:spcBef>
              <a:spcAft>
                <a:spcPts val="0"/>
              </a:spcAft>
              <a:buClr>
                <a:schemeClr val="accent1"/>
              </a:buClr>
              <a:buSzPct val="100000"/>
              <a:buFont typeface="Noto Sans Symbols"/>
              <a:buChar char="○"/>
            </a:pPr>
            <a:r>
              <a:rPr lang="en-IN" sz="2000" b="0" i="0" u="none" strike="noStrike" cap="none" dirty="0">
                <a:solidFill>
                  <a:schemeClr val="lt1"/>
                </a:solidFill>
                <a:latin typeface="Century Gothic"/>
                <a:ea typeface="Century Gothic"/>
                <a:cs typeface="Century Gothic"/>
                <a:sym typeface="Century Gothic"/>
              </a:rPr>
              <a:t>Houses accelerometer, Gyroscope, </a:t>
            </a:r>
            <a:r>
              <a:rPr lang="en-IN" sz="2000" b="0" i="0" u="none" strike="noStrike" cap="none" dirty="0" smtClean="0">
                <a:solidFill>
                  <a:schemeClr val="lt1"/>
                </a:solidFill>
                <a:latin typeface="Century Gothic"/>
                <a:ea typeface="Century Gothic"/>
                <a:cs typeface="Century Gothic"/>
                <a:sym typeface="Century Gothic"/>
              </a:rPr>
              <a:t>Magnetometer</a:t>
            </a:r>
          </a:p>
          <a:p>
            <a:pPr marL="342900" marR="0" lvl="0" indent="-342900" algn="l" rtl="0">
              <a:spcBef>
                <a:spcPts val="0"/>
              </a:spcBef>
              <a:spcAft>
                <a:spcPts val="0"/>
              </a:spcAft>
              <a:buClr>
                <a:schemeClr val="accent1"/>
              </a:buClr>
              <a:buSzPct val="100000"/>
              <a:buFont typeface="Noto Sans Symbols"/>
              <a:buChar char="○"/>
            </a:pPr>
            <a:endParaRPr lang="en-IN" sz="2000" b="0" i="0" u="none" strike="noStrike" cap="none" dirty="0">
              <a:solidFill>
                <a:schemeClr val="lt1"/>
              </a:solidFill>
              <a:latin typeface="Century Gothic"/>
              <a:ea typeface="Century Gothic"/>
              <a:cs typeface="Century Gothic"/>
              <a:sym typeface="Century Gothic"/>
            </a:endParaRPr>
          </a:p>
          <a:p>
            <a:pPr marL="342900" marR="0" lvl="0" indent="-342900" algn="l" rtl="0">
              <a:spcBef>
                <a:spcPts val="960"/>
              </a:spcBef>
              <a:spcAft>
                <a:spcPts val="0"/>
              </a:spcAft>
              <a:buClr>
                <a:schemeClr val="accent1"/>
              </a:buClr>
              <a:buSzPct val="100000"/>
              <a:buFont typeface="Noto Sans Symbols"/>
              <a:buChar char="○"/>
            </a:pPr>
            <a:r>
              <a:rPr lang="en-IN" sz="2000" b="0" i="0" u="none" strike="noStrike" cap="none" dirty="0">
                <a:solidFill>
                  <a:schemeClr val="lt1"/>
                </a:solidFill>
                <a:latin typeface="Century Gothic"/>
                <a:ea typeface="Century Gothic"/>
                <a:cs typeface="Century Gothic"/>
                <a:sym typeface="Century Gothic"/>
              </a:rPr>
              <a:t>9 degree of freedom (</a:t>
            </a:r>
            <a:r>
              <a:rPr lang="en-IN" sz="2000" b="0" i="0" u="none" strike="noStrike" cap="none" dirty="0" err="1">
                <a:solidFill>
                  <a:schemeClr val="lt1"/>
                </a:solidFill>
                <a:latin typeface="Century Gothic"/>
                <a:ea typeface="Century Gothic"/>
                <a:cs typeface="Century Gothic"/>
                <a:sym typeface="Century Gothic"/>
              </a:rPr>
              <a:t>DoF</a:t>
            </a:r>
            <a:r>
              <a:rPr lang="en-IN" sz="2000" b="0" i="0" u="none" strike="noStrike" cap="none" dirty="0" smtClean="0">
                <a:solidFill>
                  <a:schemeClr val="lt1"/>
                </a:solidFill>
                <a:latin typeface="Century Gothic"/>
                <a:ea typeface="Century Gothic"/>
                <a:cs typeface="Century Gothic"/>
                <a:sym typeface="Century Gothic"/>
              </a:rPr>
              <a:t>)</a:t>
            </a:r>
          </a:p>
          <a:p>
            <a:pPr marL="342900" marR="0" lvl="0" indent="-342900" algn="l" rtl="0">
              <a:spcBef>
                <a:spcPts val="960"/>
              </a:spcBef>
              <a:spcAft>
                <a:spcPts val="0"/>
              </a:spcAft>
              <a:buClr>
                <a:schemeClr val="accent1"/>
              </a:buClr>
              <a:buSzPct val="100000"/>
              <a:buFont typeface="Noto Sans Symbols"/>
              <a:buChar char="○"/>
            </a:pPr>
            <a:endParaRPr lang="en-IN" sz="2000" b="0" i="0" u="none" strike="noStrike" cap="none" dirty="0">
              <a:solidFill>
                <a:schemeClr val="lt1"/>
              </a:solidFill>
              <a:latin typeface="Century Gothic"/>
              <a:ea typeface="Century Gothic"/>
              <a:cs typeface="Century Gothic"/>
              <a:sym typeface="Century Gothic"/>
            </a:endParaRPr>
          </a:p>
          <a:p>
            <a:pPr marL="342900" marR="0" lvl="0" indent="-342900" algn="l" rtl="0">
              <a:spcBef>
                <a:spcPts val="960"/>
              </a:spcBef>
              <a:spcAft>
                <a:spcPts val="0"/>
              </a:spcAft>
              <a:buClr>
                <a:schemeClr val="accent1"/>
              </a:buClr>
              <a:buSzPct val="100000"/>
              <a:buFont typeface="Noto Sans Symbols"/>
              <a:buChar char="○"/>
            </a:pPr>
            <a:r>
              <a:rPr lang="en-IN" sz="2000" b="0" i="0" u="none" strike="noStrike" cap="none" dirty="0">
                <a:solidFill>
                  <a:schemeClr val="lt1"/>
                </a:solidFill>
                <a:latin typeface="Century Gothic"/>
                <a:ea typeface="Century Gothic"/>
                <a:cs typeface="Century Gothic"/>
                <a:sym typeface="Century Gothic"/>
              </a:rPr>
              <a:t>Measures angular velocity, </a:t>
            </a:r>
            <a:r>
              <a:rPr lang="en-IN" sz="2000" b="0" i="0" u="none" strike="noStrike" cap="none" dirty="0" smtClean="0">
                <a:solidFill>
                  <a:schemeClr val="lt1"/>
                </a:solidFill>
                <a:latin typeface="Century Gothic"/>
                <a:ea typeface="Century Gothic"/>
                <a:cs typeface="Century Gothic"/>
                <a:sym typeface="Century Gothic"/>
              </a:rPr>
              <a:t>acceleration</a:t>
            </a:r>
          </a:p>
          <a:p>
            <a:pPr marL="342900" marR="0" lvl="0" indent="-342900" algn="l" rtl="0">
              <a:spcBef>
                <a:spcPts val="960"/>
              </a:spcBef>
              <a:spcAft>
                <a:spcPts val="0"/>
              </a:spcAft>
              <a:buClr>
                <a:schemeClr val="accent1"/>
              </a:buClr>
              <a:buSzPct val="100000"/>
              <a:buFont typeface="Noto Sans Symbols"/>
              <a:buChar char="○"/>
            </a:pPr>
            <a:endParaRPr lang="en-IN" sz="2000" b="0" i="0" u="none" strike="noStrike" cap="none" dirty="0">
              <a:solidFill>
                <a:schemeClr val="lt1"/>
              </a:solidFill>
              <a:latin typeface="Century Gothic"/>
              <a:ea typeface="Century Gothic"/>
              <a:cs typeface="Century Gothic"/>
              <a:sym typeface="Century Gothic"/>
            </a:endParaRPr>
          </a:p>
          <a:p>
            <a:pPr marL="342900" marR="0" lvl="0" indent="-342900" algn="l" rtl="0">
              <a:spcBef>
                <a:spcPts val="960"/>
              </a:spcBef>
              <a:spcAft>
                <a:spcPts val="0"/>
              </a:spcAft>
              <a:buClr>
                <a:schemeClr val="accent1"/>
              </a:buClr>
              <a:buSzPct val="100000"/>
              <a:buFont typeface="Noto Sans Symbols"/>
              <a:buChar char="○"/>
            </a:pPr>
            <a:r>
              <a:rPr lang="en-IN" sz="2000" b="0" i="0" u="none" strike="noStrike" cap="none" dirty="0">
                <a:solidFill>
                  <a:schemeClr val="lt1"/>
                </a:solidFill>
                <a:latin typeface="Century Gothic"/>
                <a:ea typeface="Century Gothic"/>
                <a:cs typeface="Century Gothic"/>
                <a:sym typeface="Century Gothic"/>
              </a:rPr>
              <a:t>Supports i</a:t>
            </a:r>
            <a:r>
              <a:rPr lang="en-IN" sz="2000" b="0" i="0" u="none" strike="noStrike" cap="none" baseline="30000" dirty="0">
                <a:solidFill>
                  <a:schemeClr val="lt1"/>
                </a:solidFill>
                <a:latin typeface="Century Gothic"/>
                <a:ea typeface="Century Gothic"/>
                <a:cs typeface="Century Gothic"/>
                <a:sym typeface="Century Gothic"/>
              </a:rPr>
              <a:t>2</a:t>
            </a:r>
            <a:r>
              <a:rPr lang="en-IN" sz="2000" b="0" i="0" u="none" strike="noStrike" cap="none" dirty="0">
                <a:solidFill>
                  <a:schemeClr val="lt1"/>
                </a:solidFill>
                <a:latin typeface="Century Gothic"/>
                <a:ea typeface="Century Gothic"/>
                <a:cs typeface="Century Gothic"/>
                <a:sym typeface="Century Gothic"/>
              </a:rPr>
              <a:t>C and SPI</a:t>
            </a:r>
          </a:p>
          <a:p>
            <a:pPr marL="342900" marR="0" lvl="0" indent="-342900" algn="l" rtl="0">
              <a:spcBef>
                <a:spcPts val="960"/>
              </a:spcBef>
              <a:spcAft>
                <a:spcPts val="0"/>
              </a:spcAft>
              <a:buClr>
                <a:schemeClr val="accent1"/>
              </a:buClr>
              <a:buSzPct val="100000"/>
              <a:buFont typeface="Noto Sans Symbols"/>
              <a:buNone/>
            </a:pPr>
            <a:endParaRPr sz="2000" b="0" i="0" u="none" strike="noStrike" cap="none" dirty="0">
              <a:solidFill>
                <a:schemeClr val="lt1"/>
              </a:solidFill>
              <a:latin typeface="Century Gothic"/>
              <a:ea typeface="Century Gothic"/>
              <a:cs typeface="Century Gothic"/>
              <a:sym typeface="Century Gothic"/>
            </a:endParaRPr>
          </a:p>
        </p:txBody>
      </p:sp>
    </p:spTree>
    <p:extLst>
      <p:ext uri="{BB962C8B-B14F-4D97-AF65-F5344CB8AC3E}">
        <p14:creationId xmlns:p14="http://schemas.microsoft.com/office/powerpoint/2010/main" xmlns="" val="110842550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Shape 137"/>
          <p:cNvSpPr txBox="1">
            <a:spLocks noGrp="1"/>
          </p:cNvSpPr>
          <p:nvPr>
            <p:ph type="title"/>
          </p:nvPr>
        </p:nvSpPr>
        <p:spPr>
          <a:prstGeom prst="rect">
            <a:avLst/>
          </a:prstGeom>
          <a:noFill/>
          <a:ln>
            <a:noFill/>
          </a:ln>
          <a:effectLst>
            <a:outerShdw blurRad="50799">
              <a:srgbClr val="000000">
                <a:alpha val="60000"/>
              </a:srgbClr>
            </a:outerShdw>
          </a:effectLst>
        </p:spPr>
        <p:txBody>
          <a:bodyPr lIns="91425" tIns="45700" rIns="91425" bIns="45700" anchor="b" anchorCtr="0">
            <a:noAutofit/>
          </a:bodyPr>
          <a:lstStyle/>
          <a:p>
            <a:pPr marL="0" marR="0" lvl="0" indent="0" algn="l" rtl="0">
              <a:spcBef>
                <a:spcPts val="0"/>
              </a:spcBef>
              <a:spcAft>
                <a:spcPts val="0"/>
              </a:spcAft>
              <a:buSzPct val="25000"/>
              <a:buNone/>
            </a:pPr>
            <a:r>
              <a:rPr lang="en-IN" sz="4000" b="1" i="0" u="none" strike="noStrike" cap="none">
                <a:solidFill>
                  <a:srgbClr val="FEFEFE"/>
                </a:solidFill>
                <a:latin typeface="Century Gothic"/>
                <a:ea typeface="Century Gothic"/>
                <a:cs typeface="Century Gothic"/>
                <a:sym typeface="Century Gothic"/>
              </a:rPr>
              <a:t>Accelerometer</a:t>
            </a:r>
          </a:p>
        </p:txBody>
      </p:sp>
      <p:sp>
        <p:nvSpPr>
          <p:cNvPr id="138" name="Shape 138"/>
          <p:cNvSpPr txBox="1">
            <a:spLocks noGrp="1"/>
          </p:cNvSpPr>
          <p:nvPr>
            <p:ph idx="1"/>
          </p:nvPr>
        </p:nvSpPr>
        <p:spPr>
          <a:xfrm>
            <a:off x="283135" y="2339853"/>
            <a:ext cx="5686591" cy="3636511"/>
          </a:xfrm>
          <a:prstGeom prst="rect">
            <a:avLst/>
          </a:prstGeom>
          <a:noFill/>
          <a:ln>
            <a:noFill/>
          </a:ln>
          <a:effectLst>
            <a:outerShdw blurRad="50799">
              <a:srgbClr val="000000">
                <a:alpha val="40000"/>
              </a:srgbClr>
            </a:outerShdw>
          </a:effectLst>
        </p:spPr>
        <p:txBody>
          <a:bodyPr lIns="91425" tIns="45700" rIns="91425" bIns="45700" anchor="ctr" anchorCtr="0">
            <a:noAutofit/>
          </a:bodyPr>
          <a:lstStyle/>
          <a:p>
            <a:pPr marL="457200" indent="-228600" algn="just">
              <a:spcBef>
                <a:spcPts val="0"/>
              </a:spcBef>
              <a:spcAft>
                <a:spcPts val="0"/>
              </a:spcAft>
            </a:pPr>
            <a:r>
              <a:rPr lang="en-IN" sz="2000" dirty="0"/>
              <a:t>Used to measure acceleration of a device</a:t>
            </a:r>
          </a:p>
          <a:p>
            <a:pPr marL="0" marR="0" lvl="0" indent="0" algn="just" rtl="0">
              <a:spcBef>
                <a:spcPts val="0"/>
              </a:spcBef>
              <a:spcAft>
                <a:spcPts val="0"/>
              </a:spcAft>
              <a:buNone/>
            </a:pPr>
            <a:endParaRPr sz="2000" dirty="0"/>
          </a:p>
          <a:p>
            <a:pPr marL="457200" marR="0" lvl="0" indent="-228600" algn="just" rtl="0">
              <a:spcBef>
                <a:spcPts val="0"/>
              </a:spcBef>
              <a:spcAft>
                <a:spcPts val="0"/>
              </a:spcAft>
            </a:pPr>
            <a:r>
              <a:rPr lang="en-IN" sz="2000" dirty="0"/>
              <a:t>A small mass is suspended by a small spring like beam which acts as a support. when acceleration is applied, a force is produced which displaces the mass from its original position</a:t>
            </a:r>
          </a:p>
          <a:p>
            <a:pPr marL="0" marR="0" lvl="0" indent="0" algn="just" rtl="0">
              <a:spcBef>
                <a:spcPts val="0"/>
              </a:spcBef>
              <a:spcAft>
                <a:spcPts val="0"/>
              </a:spcAft>
              <a:buNone/>
            </a:pPr>
            <a:endParaRPr sz="2000" dirty="0"/>
          </a:p>
          <a:p>
            <a:pPr marL="457200" marR="0" lvl="0" indent="-228600" algn="just" rtl="0">
              <a:spcBef>
                <a:spcPts val="0"/>
              </a:spcBef>
              <a:spcAft>
                <a:spcPts val="0"/>
              </a:spcAft>
            </a:pPr>
            <a:r>
              <a:rPr lang="en-IN" sz="2000" dirty="0"/>
              <a:t>The displacement is proportional to the acceleration produced</a:t>
            </a:r>
          </a:p>
        </p:txBody>
      </p:sp>
      <p:pic>
        <p:nvPicPr>
          <p:cNvPr id="4" name="Picture 2" descr="\\175.175.15.215\admin\QF5Irn.gif"/>
          <p:cNvPicPr>
            <a:picLocks noChangeAspect="1" noChangeArrowheads="1" noCrop="1"/>
          </p:cNvPicPr>
          <p:nvPr/>
        </p:nvPicPr>
        <p:blipFill>
          <a:blip r:embed="rId3"/>
          <a:srcRect/>
          <a:stretch>
            <a:fillRect/>
          </a:stretch>
        </p:blipFill>
        <p:spPr bwMode="auto">
          <a:xfrm>
            <a:off x="6378835" y="2495006"/>
            <a:ext cx="5462015" cy="3383279"/>
          </a:xfrm>
          <a:prstGeom prst="rect">
            <a:avLst/>
          </a:prstGeom>
          <a:noFill/>
        </p:spPr>
      </p:pic>
    </p:spTree>
    <p:extLst>
      <p:ext uri="{BB962C8B-B14F-4D97-AF65-F5344CB8AC3E}">
        <p14:creationId xmlns:p14="http://schemas.microsoft.com/office/powerpoint/2010/main" xmlns="" val="410958520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810000" y="447187"/>
            <a:ext cx="10571997" cy="970450"/>
          </a:xfrm>
          <a:prstGeom prst="rect">
            <a:avLst/>
          </a:prstGeom>
          <a:noFill/>
          <a:ln>
            <a:noFill/>
          </a:ln>
          <a:effectLst>
            <a:outerShdw blurRad="50799">
              <a:srgbClr val="000000">
                <a:alpha val="60000"/>
              </a:srgbClr>
            </a:outerShdw>
          </a:effectLst>
        </p:spPr>
        <p:txBody>
          <a:bodyPr lIns="91425" tIns="45700" rIns="91425" bIns="45700" anchor="b" anchorCtr="0">
            <a:noAutofit/>
          </a:bodyPr>
          <a:lstStyle/>
          <a:p>
            <a:pPr marL="0" marR="0" lvl="0" indent="0" algn="l" rtl="0">
              <a:spcBef>
                <a:spcPts val="0"/>
              </a:spcBef>
              <a:spcAft>
                <a:spcPts val="0"/>
              </a:spcAft>
              <a:buSzPct val="25000"/>
              <a:buNone/>
            </a:pPr>
            <a:r>
              <a:rPr lang="en-IN" sz="4000" b="1" i="0" u="none" strike="noStrike" cap="none">
                <a:solidFill>
                  <a:srgbClr val="FEFEFE"/>
                </a:solidFill>
                <a:latin typeface="Century Gothic"/>
                <a:ea typeface="Century Gothic"/>
                <a:cs typeface="Century Gothic"/>
                <a:sym typeface="Century Gothic"/>
              </a:rPr>
              <a:t>Gyroscope</a:t>
            </a:r>
          </a:p>
        </p:txBody>
      </p:sp>
      <p:sp>
        <p:nvSpPr>
          <p:cNvPr id="144" name="Shape 144"/>
          <p:cNvSpPr txBox="1">
            <a:spLocks noGrp="1"/>
          </p:cNvSpPr>
          <p:nvPr>
            <p:ph type="body" idx="1"/>
          </p:nvPr>
        </p:nvSpPr>
        <p:spPr>
          <a:xfrm>
            <a:off x="792587" y="2248411"/>
            <a:ext cx="6378922" cy="4087075"/>
          </a:xfrm>
          <a:prstGeom prst="rect">
            <a:avLst/>
          </a:prstGeom>
          <a:noFill/>
          <a:ln>
            <a:noFill/>
          </a:ln>
          <a:effectLst>
            <a:outerShdw blurRad="50799">
              <a:srgbClr val="000000">
                <a:alpha val="40000"/>
              </a:srgbClr>
            </a:outerShdw>
          </a:effectLst>
        </p:spPr>
        <p:txBody>
          <a:bodyPr lIns="91425" tIns="45700" rIns="91425" bIns="45700" anchor="ctr" anchorCtr="0">
            <a:noAutofit/>
          </a:bodyPr>
          <a:lstStyle/>
          <a:p>
            <a:pPr marL="457200" marR="0" lvl="0" indent="-228600" algn="just" rtl="0">
              <a:spcBef>
                <a:spcPts val="0"/>
              </a:spcBef>
              <a:spcAft>
                <a:spcPts val="0"/>
              </a:spcAft>
            </a:pPr>
            <a:r>
              <a:rPr lang="en-IN" sz="2000" dirty="0" smtClean="0"/>
              <a:t>It works on the principle of conservation of angular momentum</a:t>
            </a:r>
          </a:p>
          <a:p>
            <a:pPr marL="0" marR="0" lvl="0" indent="0" algn="just" rtl="0">
              <a:spcBef>
                <a:spcPts val="0"/>
              </a:spcBef>
              <a:spcAft>
                <a:spcPts val="0"/>
              </a:spcAft>
              <a:buNone/>
            </a:pPr>
            <a:endParaRPr sz="2000" dirty="0" smtClean="0"/>
          </a:p>
          <a:p>
            <a:pPr marL="457200" marR="0" lvl="0" indent="-228600" algn="just" rtl="0">
              <a:spcBef>
                <a:spcPts val="0"/>
              </a:spcBef>
              <a:spcAft>
                <a:spcPts val="0"/>
              </a:spcAft>
            </a:pPr>
            <a:r>
              <a:rPr lang="en-IN" sz="2000" dirty="0" smtClean="0"/>
              <a:t>Consists of a spinning wheel supported on an axis that is free to move on its own. The spinning wheel, or rotor, is mounted on a pivoting support that allows the rotation around a single axis, called a gimbal. </a:t>
            </a:r>
          </a:p>
          <a:p>
            <a:pPr marL="0" marR="0" lvl="0" indent="0" algn="just" rtl="0">
              <a:spcBef>
                <a:spcPts val="0"/>
              </a:spcBef>
              <a:spcAft>
                <a:spcPts val="0"/>
              </a:spcAft>
              <a:buNone/>
            </a:pPr>
            <a:endParaRPr sz="2000" dirty="0" smtClean="0"/>
          </a:p>
          <a:p>
            <a:pPr marL="457200" marR="0" lvl="0" indent="-228600" algn="just" rtl="0">
              <a:spcBef>
                <a:spcPts val="0"/>
              </a:spcBef>
              <a:spcAft>
                <a:spcPts val="0"/>
              </a:spcAft>
            </a:pPr>
            <a:r>
              <a:rPr lang="en-IN" sz="2000" dirty="0" smtClean="0"/>
              <a:t>By using two gimbals at a time, one mounted inside the other, the gyroscope gives the rotor three degrees of rotational freedom.</a:t>
            </a:r>
            <a:endParaRPr lang="en-IN" sz="2000" dirty="0"/>
          </a:p>
        </p:txBody>
      </p:sp>
      <p:pic>
        <p:nvPicPr>
          <p:cNvPr id="2050" name="Picture 2" descr="\\175.175.15.215\admin\umIJd2.gif"/>
          <p:cNvPicPr>
            <a:picLocks noChangeAspect="1" noChangeArrowheads="1" noCrop="1"/>
          </p:cNvPicPr>
          <p:nvPr/>
        </p:nvPicPr>
        <p:blipFill>
          <a:blip r:embed="rId3"/>
          <a:srcRect/>
          <a:stretch>
            <a:fillRect/>
          </a:stretch>
        </p:blipFill>
        <p:spPr bwMode="auto">
          <a:xfrm>
            <a:off x="7197634" y="2573383"/>
            <a:ext cx="4757357" cy="3513908"/>
          </a:xfrm>
          <a:prstGeom prst="rect">
            <a:avLst/>
          </a:prstGeom>
          <a:noFill/>
        </p:spPr>
      </p:pic>
    </p:spTree>
    <p:extLst>
      <p:ext uri="{BB962C8B-B14F-4D97-AF65-F5344CB8AC3E}">
        <p14:creationId xmlns:p14="http://schemas.microsoft.com/office/powerpoint/2010/main" xmlns="" val="2070695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810000" y="447187"/>
            <a:ext cx="10571997" cy="970450"/>
          </a:xfrm>
          <a:prstGeom prst="rect">
            <a:avLst/>
          </a:prstGeom>
          <a:noFill/>
          <a:ln>
            <a:noFill/>
          </a:ln>
          <a:effectLst>
            <a:outerShdw blurRad="50799">
              <a:srgbClr val="000000">
                <a:alpha val="60000"/>
              </a:srgbClr>
            </a:outerShdw>
          </a:effectLst>
        </p:spPr>
        <p:txBody>
          <a:bodyPr lIns="91425" tIns="45700" rIns="91425" bIns="45700" anchor="b" anchorCtr="0">
            <a:noAutofit/>
          </a:bodyPr>
          <a:lstStyle/>
          <a:p>
            <a:pPr marL="0" marR="0" lvl="0" indent="0" algn="l" rtl="0">
              <a:spcBef>
                <a:spcPts val="0"/>
              </a:spcBef>
              <a:spcAft>
                <a:spcPts val="0"/>
              </a:spcAft>
              <a:buSzPct val="25000"/>
              <a:buNone/>
            </a:pPr>
            <a:r>
              <a:rPr lang="en-IN" sz="4000" b="1" i="0" u="none" strike="noStrike" cap="none">
                <a:solidFill>
                  <a:srgbClr val="FEFEFE"/>
                </a:solidFill>
                <a:latin typeface="Century Gothic"/>
                <a:ea typeface="Century Gothic"/>
                <a:cs typeface="Century Gothic"/>
                <a:sym typeface="Century Gothic"/>
              </a:rPr>
              <a:t>Magnetometer</a:t>
            </a:r>
          </a:p>
        </p:txBody>
      </p:sp>
      <p:sp>
        <p:nvSpPr>
          <p:cNvPr id="150" name="Shape 150"/>
          <p:cNvSpPr txBox="1">
            <a:spLocks noGrp="1"/>
          </p:cNvSpPr>
          <p:nvPr>
            <p:ph type="body" idx="1"/>
          </p:nvPr>
        </p:nvSpPr>
        <p:spPr>
          <a:xfrm>
            <a:off x="505203" y="2196160"/>
            <a:ext cx="6156854" cy="4296080"/>
          </a:xfrm>
          <a:prstGeom prst="rect">
            <a:avLst/>
          </a:prstGeom>
          <a:noFill/>
          <a:ln>
            <a:noFill/>
          </a:ln>
          <a:effectLst>
            <a:outerShdw blurRad="50799">
              <a:srgbClr val="000000">
                <a:alpha val="40000"/>
              </a:srgbClr>
            </a:outerShdw>
          </a:effectLst>
        </p:spPr>
        <p:txBody>
          <a:bodyPr lIns="91425" tIns="45700" rIns="91425" bIns="45700" anchor="ctr" anchorCtr="0">
            <a:noAutofit/>
          </a:bodyPr>
          <a:lstStyle/>
          <a:p>
            <a:pPr marL="457200" marR="0" lvl="0" indent="-228600" algn="l" rtl="0">
              <a:spcBef>
                <a:spcPts val="0"/>
              </a:spcBef>
              <a:spcAft>
                <a:spcPts val="0"/>
              </a:spcAft>
            </a:pPr>
            <a:r>
              <a:rPr lang="en-IN" sz="2000" dirty="0"/>
              <a:t>Measures magnetic field Magnetometers refer to sensors used for sensing magnetic fields OR to systems which measure magnetic field using one or more sensors.</a:t>
            </a:r>
          </a:p>
          <a:p>
            <a:pPr marL="0" marR="0" lvl="0" indent="0" algn="l" rtl="0">
              <a:spcBef>
                <a:spcPts val="0"/>
              </a:spcBef>
              <a:spcAft>
                <a:spcPts val="0"/>
              </a:spcAft>
              <a:buNone/>
            </a:pPr>
            <a:endParaRPr sz="2000" dirty="0"/>
          </a:p>
          <a:p>
            <a:pPr marL="457200" marR="0" lvl="0" indent="-228600" algn="l" rtl="0">
              <a:spcBef>
                <a:spcPts val="0"/>
              </a:spcBef>
              <a:spcAft>
                <a:spcPts val="0"/>
              </a:spcAft>
            </a:pPr>
            <a:r>
              <a:rPr lang="en-IN" sz="2000" dirty="0"/>
              <a:t>Magnetometer measures magnetic field it is applied to and records 3 magnitude X, Y &amp; Z</a:t>
            </a:r>
          </a:p>
          <a:p>
            <a:pPr marL="0" marR="0" lvl="0" indent="0" algn="l" rtl="0">
              <a:spcBef>
                <a:spcPts val="0"/>
              </a:spcBef>
              <a:spcAft>
                <a:spcPts val="0"/>
              </a:spcAft>
              <a:buNone/>
            </a:pPr>
            <a:endParaRPr sz="2000" dirty="0"/>
          </a:p>
          <a:p>
            <a:pPr marL="457200" marR="0" lvl="0" indent="-228600" algn="l" rtl="0">
              <a:spcBef>
                <a:spcPts val="0"/>
              </a:spcBef>
              <a:spcAft>
                <a:spcPts val="0"/>
              </a:spcAft>
            </a:pPr>
            <a:r>
              <a:rPr lang="en-IN" sz="2000" dirty="0"/>
              <a:t>Coordinate system used is geographic (XYZ)</a:t>
            </a:r>
          </a:p>
          <a:p>
            <a:pPr marL="342900" marR="0" lvl="0" indent="-342900" algn="l" rtl="0">
              <a:spcBef>
                <a:spcPts val="0"/>
              </a:spcBef>
              <a:spcAft>
                <a:spcPts val="0"/>
              </a:spcAft>
              <a:buClr>
                <a:schemeClr val="accent1"/>
              </a:buClr>
              <a:buSzPct val="100000"/>
              <a:buFont typeface="Noto Sans Symbols"/>
              <a:buNone/>
            </a:pPr>
            <a:endParaRPr sz="2000" dirty="0"/>
          </a:p>
        </p:txBody>
      </p:sp>
      <p:pic>
        <p:nvPicPr>
          <p:cNvPr id="3074" name="Picture 2" descr="\\175.175.15.215\admin\nLfFXG.gif"/>
          <p:cNvPicPr>
            <a:picLocks noChangeAspect="1" noChangeArrowheads="1" noCrop="1"/>
          </p:cNvPicPr>
          <p:nvPr/>
        </p:nvPicPr>
        <p:blipFill>
          <a:blip r:embed="rId3"/>
          <a:srcRect/>
          <a:stretch>
            <a:fillRect/>
          </a:stretch>
        </p:blipFill>
        <p:spPr bwMode="auto">
          <a:xfrm>
            <a:off x="6720369" y="2753224"/>
            <a:ext cx="5283897" cy="2968307"/>
          </a:xfrm>
          <a:prstGeom prst="rect">
            <a:avLst/>
          </a:prstGeom>
          <a:noFill/>
        </p:spPr>
      </p:pic>
    </p:spTree>
    <p:extLst>
      <p:ext uri="{BB962C8B-B14F-4D97-AF65-F5344CB8AC3E}">
        <p14:creationId xmlns:p14="http://schemas.microsoft.com/office/powerpoint/2010/main" xmlns="" val="28100489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title"/>
          </p:nvPr>
        </p:nvSpPr>
        <p:spPr>
          <a:xfrm>
            <a:off x="810000" y="447187"/>
            <a:ext cx="10571997" cy="970450"/>
          </a:xfrm>
          <a:prstGeom prst="rect">
            <a:avLst/>
          </a:prstGeom>
          <a:noFill/>
          <a:ln>
            <a:noFill/>
          </a:ln>
          <a:effectLst>
            <a:outerShdw blurRad="50799">
              <a:srgbClr val="000000">
                <a:alpha val="60000"/>
              </a:srgbClr>
            </a:outerShdw>
          </a:effectLst>
        </p:spPr>
        <p:txBody>
          <a:bodyPr lIns="91425" tIns="45700" rIns="91425" bIns="45700" anchor="b" anchorCtr="0">
            <a:noAutofit/>
          </a:bodyPr>
          <a:lstStyle/>
          <a:p>
            <a:pPr marL="0" marR="0" lvl="0" indent="0" algn="l" rtl="0">
              <a:spcBef>
                <a:spcPts val="0"/>
              </a:spcBef>
              <a:spcAft>
                <a:spcPts val="0"/>
              </a:spcAft>
              <a:buSzPct val="25000"/>
              <a:buNone/>
            </a:pPr>
            <a:r>
              <a:rPr lang="en-IN" sz="4000" b="1" i="0" u="none" strike="noStrike" cap="none">
                <a:solidFill>
                  <a:srgbClr val="FEFEFE"/>
                </a:solidFill>
                <a:latin typeface="Century Gothic"/>
                <a:ea typeface="Century Gothic"/>
                <a:cs typeface="Century Gothic"/>
                <a:sym typeface="Century Gothic"/>
              </a:rPr>
              <a:t>SPI Protocol</a:t>
            </a:r>
          </a:p>
        </p:txBody>
      </p:sp>
      <p:sp>
        <p:nvSpPr>
          <p:cNvPr id="162" name="Shape 162"/>
          <p:cNvSpPr txBox="1">
            <a:spLocks noGrp="1"/>
          </p:cNvSpPr>
          <p:nvPr>
            <p:ph type="body" idx="1"/>
          </p:nvPr>
        </p:nvSpPr>
        <p:spPr>
          <a:xfrm>
            <a:off x="818712" y="2222286"/>
            <a:ext cx="10554574" cy="3636511"/>
          </a:xfrm>
          <a:prstGeom prst="rect">
            <a:avLst/>
          </a:prstGeom>
          <a:noFill/>
          <a:ln>
            <a:noFill/>
          </a:ln>
          <a:effectLst>
            <a:outerShdw blurRad="50799">
              <a:srgbClr val="000000">
                <a:alpha val="40000"/>
              </a:srgbClr>
            </a:outerShdw>
          </a:effectLst>
        </p:spPr>
        <p:txBody>
          <a:bodyPr lIns="91425" tIns="45700" rIns="91425" bIns="45700" anchor="ctr" anchorCtr="0">
            <a:noAutofit/>
          </a:bodyPr>
          <a:lstStyle/>
          <a:p>
            <a:pPr marL="342900" marR="0" lvl="0" indent="-342900" algn="l" rtl="0">
              <a:spcBef>
                <a:spcPts val="0"/>
              </a:spcBef>
              <a:spcAft>
                <a:spcPts val="0"/>
              </a:spcAft>
              <a:buClr>
                <a:schemeClr val="accent1"/>
              </a:buClr>
              <a:buSzPct val="100000"/>
              <a:buFont typeface="Noto Sans Symbols"/>
              <a:buChar char="○"/>
            </a:pPr>
            <a:r>
              <a:rPr lang="en-IN" sz="1800" b="0" i="0" u="none" strike="noStrike" cap="none" dirty="0">
                <a:solidFill>
                  <a:schemeClr val="lt1"/>
                </a:solidFill>
                <a:latin typeface="Century Gothic"/>
                <a:ea typeface="Century Gothic"/>
                <a:cs typeface="Century Gothic"/>
                <a:sym typeface="Century Gothic"/>
              </a:rPr>
              <a:t>Synchronous Serial Communication</a:t>
            </a:r>
          </a:p>
          <a:p>
            <a:pPr marL="0" marR="0" lvl="0" indent="0" algn="l" rtl="0">
              <a:spcBef>
                <a:spcPts val="0"/>
              </a:spcBef>
              <a:spcAft>
                <a:spcPts val="0"/>
              </a:spcAft>
              <a:buNone/>
            </a:pPr>
            <a:endParaRPr/>
          </a:p>
          <a:p>
            <a:pPr marL="342900" marR="0" lvl="0" indent="-342900" algn="l" rtl="0">
              <a:spcBef>
                <a:spcPts val="960"/>
              </a:spcBef>
              <a:spcAft>
                <a:spcPts val="0"/>
              </a:spcAft>
              <a:buClr>
                <a:schemeClr val="accent1"/>
              </a:buClr>
              <a:buSzPct val="100000"/>
              <a:buFont typeface="Noto Sans Symbols"/>
              <a:buChar char="○"/>
            </a:pPr>
            <a:r>
              <a:rPr lang="en-IN" sz="1800" b="0" i="0" u="none" strike="noStrike" cap="none" dirty="0">
                <a:solidFill>
                  <a:schemeClr val="lt1"/>
                </a:solidFill>
                <a:latin typeface="Century Gothic"/>
                <a:ea typeface="Century Gothic"/>
                <a:cs typeface="Century Gothic"/>
                <a:sym typeface="Century Gothic"/>
              </a:rPr>
              <a:t>SPI works in a master slave configuration</a:t>
            </a:r>
          </a:p>
          <a:p>
            <a:pPr marL="0" marR="0" lvl="0" indent="0" algn="l" rtl="0">
              <a:spcBef>
                <a:spcPts val="960"/>
              </a:spcBef>
              <a:spcAft>
                <a:spcPts val="0"/>
              </a:spcAft>
              <a:buNone/>
            </a:pPr>
            <a:endParaRPr/>
          </a:p>
          <a:p>
            <a:pPr marL="342900" marR="0" lvl="0" indent="-342900" algn="l" rtl="0">
              <a:spcBef>
                <a:spcPts val="960"/>
              </a:spcBef>
              <a:spcAft>
                <a:spcPts val="0"/>
              </a:spcAft>
              <a:buClr>
                <a:schemeClr val="accent1"/>
              </a:buClr>
              <a:buSzPct val="100000"/>
              <a:buFont typeface="Noto Sans Symbols"/>
              <a:buChar char="○"/>
            </a:pPr>
            <a:r>
              <a:rPr lang="en-IN" sz="1800" b="0" i="0" u="none" strike="noStrike" cap="none" dirty="0">
                <a:solidFill>
                  <a:schemeClr val="lt1"/>
                </a:solidFill>
                <a:latin typeface="Century Gothic"/>
                <a:ea typeface="Century Gothic"/>
                <a:cs typeface="Century Gothic"/>
                <a:sym typeface="Century Gothic"/>
              </a:rPr>
              <a:t>Only one master and no. of slaves depends on chip select lines.</a:t>
            </a:r>
          </a:p>
          <a:p>
            <a:pPr marL="342900" marR="0" lvl="0" indent="-342900" algn="l" rtl="0">
              <a:spcBef>
                <a:spcPts val="960"/>
              </a:spcBef>
              <a:spcAft>
                <a:spcPts val="0"/>
              </a:spcAft>
              <a:buClr>
                <a:schemeClr val="accent1"/>
              </a:buClr>
              <a:buSzPct val="100000"/>
              <a:buFont typeface="Noto Sans Symbols"/>
              <a:buNone/>
            </a:pPr>
            <a:endParaRPr sz="1800" b="0" i="0" u="none" strike="noStrike" cap="none">
              <a:solidFill>
                <a:schemeClr val="lt1"/>
              </a:solidFill>
              <a:latin typeface="Century Gothic"/>
              <a:ea typeface="Century Gothic"/>
              <a:cs typeface="Century Gothic"/>
              <a:sym typeface="Century Gothic"/>
            </a:endParaRPr>
          </a:p>
        </p:txBody>
      </p:sp>
    </p:spTree>
    <p:extLst>
      <p:ext uri="{BB962C8B-B14F-4D97-AF65-F5344CB8AC3E}">
        <p14:creationId xmlns:p14="http://schemas.microsoft.com/office/powerpoint/2010/main" xmlns="" val="24442264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Shape 167"/>
          <p:cNvSpPr txBox="1">
            <a:spLocks noGrp="1"/>
          </p:cNvSpPr>
          <p:nvPr>
            <p:ph type="title"/>
          </p:nvPr>
        </p:nvSpPr>
        <p:spPr>
          <a:xfrm>
            <a:off x="810000" y="447187"/>
            <a:ext cx="10571997" cy="970450"/>
          </a:xfrm>
          <a:prstGeom prst="rect">
            <a:avLst/>
          </a:prstGeom>
          <a:noFill/>
          <a:ln>
            <a:noFill/>
          </a:ln>
          <a:effectLst>
            <a:outerShdw blurRad="50799">
              <a:srgbClr val="000000">
                <a:alpha val="60000"/>
              </a:srgbClr>
            </a:outerShdw>
          </a:effectLst>
        </p:spPr>
        <p:txBody>
          <a:bodyPr lIns="91425" tIns="45700" rIns="91425" bIns="45700" anchor="b" anchorCtr="0">
            <a:noAutofit/>
          </a:bodyPr>
          <a:lstStyle/>
          <a:p>
            <a:pPr marL="0" marR="0" lvl="0" indent="0" algn="l" rtl="0">
              <a:spcBef>
                <a:spcPts val="0"/>
              </a:spcBef>
              <a:spcAft>
                <a:spcPts val="0"/>
              </a:spcAft>
              <a:buSzPct val="25000"/>
              <a:buNone/>
            </a:pPr>
            <a:r>
              <a:rPr lang="en-IN" sz="4000" b="1" i="0" u="none" strike="noStrike" cap="none">
                <a:solidFill>
                  <a:srgbClr val="FEFEFE"/>
                </a:solidFill>
                <a:latin typeface="Century Gothic"/>
                <a:ea typeface="Century Gothic"/>
                <a:cs typeface="Century Gothic"/>
                <a:sym typeface="Century Gothic"/>
              </a:rPr>
              <a:t>Inter integrated Chip (I</a:t>
            </a:r>
            <a:r>
              <a:rPr lang="en-IN" sz="4000" b="1" i="0" u="none" strike="noStrike" cap="none" baseline="30000">
                <a:solidFill>
                  <a:srgbClr val="FEFEFE"/>
                </a:solidFill>
                <a:latin typeface="Century Gothic"/>
                <a:ea typeface="Century Gothic"/>
                <a:cs typeface="Century Gothic"/>
                <a:sym typeface="Century Gothic"/>
              </a:rPr>
              <a:t>2</a:t>
            </a:r>
            <a:r>
              <a:rPr lang="en-IN" sz="4000" b="1" i="0" u="none" strike="noStrike" cap="none">
                <a:solidFill>
                  <a:srgbClr val="FEFEFE"/>
                </a:solidFill>
                <a:latin typeface="Century Gothic"/>
                <a:ea typeface="Century Gothic"/>
                <a:cs typeface="Century Gothic"/>
                <a:sym typeface="Century Gothic"/>
              </a:rPr>
              <a:t>C) Protocol</a:t>
            </a:r>
          </a:p>
        </p:txBody>
      </p:sp>
      <p:sp>
        <p:nvSpPr>
          <p:cNvPr id="168" name="Shape 168"/>
          <p:cNvSpPr txBox="1">
            <a:spLocks noGrp="1"/>
          </p:cNvSpPr>
          <p:nvPr>
            <p:ph type="body" idx="1"/>
          </p:nvPr>
        </p:nvSpPr>
        <p:spPr>
          <a:xfrm>
            <a:off x="704412" y="2628686"/>
            <a:ext cx="10554574" cy="3636511"/>
          </a:xfrm>
          <a:prstGeom prst="rect">
            <a:avLst/>
          </a:prstGeom>
          <a:noFill/>
          <a:ln>
            <a:noFill/>
          </a:ln>
          <a:effectLst>
            <a:outerShdw blurRad="50799">
              <a:srgbClr val="000000">
                <a:alpha val="40000"/>
              </a:srgbClr>
            </a:outerShdw>
          </a:effectLst>
        </p:spPr>
        <p:txBody>
          <a:bodyPr lIns="91425" tIns="45700" rIns="91425" bIns="45700" anchor="ctr" anchorCtr="0">
            <a:noAutofit/>
          </a:bodyPr>
          <a:lstStyle/>
          <a:p>
            <a:pPr lvl="0" algn="just" rtl="0">
              <a:lnSpc>
                <a:spcPct val="115000"/>
              </a:lnSpc>
              <a:spcBef>
                <a:spcPts val="400"/>
              </a:spcBef>
              <a:buClr>
                <a:schemeClr val="accent1"/>
              </a:buClr>
              <a:buSzPct val="100000"/>
              <a:buFont typeface="Noto Sans Symbols"/>
              <a:buChar char="○"/>
            </a:pPr>
            <a:r>
              <a:rPr lang="en-IN" dirty="0">
                <a:solidFill>
                  <a:srgbClr val="FFFFFF"/>
                </a:solidFill>
              </a:rPr>
              <a:t>The Inter-integrated Circuit (I</a:t>
            </a:r>
            <a:r>
              <a:rPr lang="en-IN" baseline="30000" dirty="0">
                <a:solidFill>
                  <a:srgbClr val="FFFFFF"/>
                </a:solidFill>
              </a:rPr>
              <a:t>2</a:t>
            </a:r>
            <a:r>
              <a:rPr lang="en-IN" dirty="0">
                <a:solidFill>
                  <a:srgbClr val="FFFFFF"/>
                </a:solidFill>
              </a:rPr>
              <a:t>C) Protocol is a protocol intended to allow multiple “slave” digital integrated circuits (“chips”) to communicate with one or more “master” chips. Like the Serial Peripheral Interface (SPI), it is only intended for short distance communications within a single device. Like Asynchronous Serial Interfaces (such as RS-232 or UARTs)</a:t>
            </a:r>
          </a:p>
          <a:p>
            <a:pPr marL="0" lvl="0" indent="0" algn="just" rtl="0">
              <a:lnSpc>
                <a:spcPct val="115000"/>
              </a:lnSpc>
              <a:spcBef>
                <a:spcPts val="400"/>
              </a:spcBef>
              <a:buNone/>
            </a:pPr>
            <a:endParaRPr dirty="0">
              <a:solidFill>
                <a:srgbClr val="FFFFFF"/>
              </a:solidFill>
            </a:endParaRPr>
          </a:p>
          <a:p>
            <a:pPr marL="342900" marR="0" lvl="0" indent="-342900" algn="just" rtl="0">
              <a:spcBef>
                <a:spcPts val="0"/>
              </a:spcBef>
              <a:spcAft>
                <a:spcPts val="0"/>
              </a:spcAft>
              <a:buClr>
                <a:schemeClr val="accent1"/>
              </a:buClr>
              <a:buSzPct val="100000"/>
              <a:buFont typeface="Noto Sans Symbols"/>
              <a:buChar char="○"/>
            </a:pPr>
            <a:r>
              <a:rPr lang="en-IN" b="0" i="0" u="none" strike="noStrike" cap="none" dirty="0">
                <a:solidFill>
                  <a:schemeClr val="lt1"/>
                </a:solidFill>
                <a:latin typeface="Century Gothic"/>
                <a:ea typeface="Century Gothic"/>
                <a:cs typeface="Century Gothic"/>
                <a:sym typeface="Century Gothic"/>
              </a:rPr>
              <a:t>Why use I</a:t>
            </a:r>
            <a:r>
              <a:rPr lang="en-IN" b="0" i="0" u="none" strike="noStrike" cap="none" baseline="30000" dirty="0">
                <a:solidFill>
                  <a:schemeClr val="lt1"/>
                </a:solidFill>
                <a:latin typeface="Century Gothic"/>
                <a:ea typeface="Century Gothic"/>
                <a:cs typeface="Century Gothic"/>
                <a:sym typeface="Century Gothic"/>
              </a:rPr>
              <a:t>2</a:t>
            </a:r>
            <a:r>
              <a:rPr lang="en-IN" b="0" i="0" u="none" strike="noStrike" cap="none" dirty="0">
                <a:solidFill>
                  <a:schemeClr val="lt1"/>
                </a:solidFill>
                <a:latin typeface="Century Gothic"/>
                <a:ea typeface="Century Gothic"/>
                <a:cs typeface="Century Gothic"/>
                <a:sym typeface="Century Gothic"/>
              </a:rPr>
              <a:t>C?</a:t>
            </a:r>
          </a:p>
          <a:p>
            <a:pPr marR="0" lvl="1" algn="just" rtl="0">
              <a:spcBef>
                <a:spcPts val="960"/>
              </a:spcBef>
              <a:spcAft>
                <a:spcPts val="0"/>
              </a:spcAft>
              <a:buSzPct val="100000"/>
            </a:pPr>
            <a:r>
              <a:rPr lang="en-IN" sz="1800" dirty="0"/>
              <a:t>Only two wires are required for communication, and by using those two wires we can connect 1008 devices</a:t>
            </a:r>
          </a:p>
          <a:p>
            <a:pPr marR="0" lvl="1" algn="just" rtl="0">
              <a:spcBef>
                <a:spcPts val="960"/>
              </a:spcBef>
              <a:spcAft>
                <a:spcPts val="0"/>
              </a:spcAft>
              <a:buSzPct val="100000"/>
            </a:pPr>
            <a:r>
              <a:rPr lang="en-IN" sz="1800" dirty="0"/>
              <a:t>start bit and stop bits are not required for communication</a:t>
            </a:r>
          </a:p>
          <a:p>
            <a:pPr marR="0" lvl="1" algn="just" rtl="0">
              <a:spcBef>
                <a:spcPts val="960"/>
              </a:spcBef>
              <a:spcAft>
                <a:spcPts val="0"/>
              </a:spcAft>
              <a:buSzPct val="100000"/>
            </a:pPr>
            <a:r>
              <a:rPr lang="en-IN" sz="1800" dirty="0"/>
              <a:t>data rate is greater than SPI</a:t>
            </a:r>
          </a:p>
          <a:p>
            <a:pPr marL="0" marR="0" lvl="0" indent="0" algn="just" rtl="0">
              <a:spcBef>
                <a:spcPts val="960"/>
              </a:spcBef>
              <a:spcAft>
                <a:spcPts val="0"/>
              </a:spcAft>
              <a:buNone/>
            </a:pPr>
            <a:endParaRPr sz="1800" dirty="0"/>
          </a:p>
        </p:txBody>
      </p:sp>
    </p:spTree>
    <p:extLst>
      <p:ext uri="{BB962C8B-B14F-4D97-AF65-F5344CB8AC3E}">
        <p14:creationId xmlns:p14="http://schemas.microsoft.com/office/powerpoint/2010/main" xmlns="" val="352122314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Custom 8">
      <a:dk1>
        <a:sysClr val="windowText" lastClr="000000"/>
      </a:dk1>
      <a:lt1>
        <a:sysClr val="window" lastClr="FFFFFF"/>
      </a:lt1>
      <a:dk2>
        <a:srgbClr val="505046"/>
      </a:dk2>
      <a:lt2>
        <a:srgbClr val="EEECE1"/>
      </a:lt2>
      <a:accent1>
        <a:srgbClr val="E73225"/>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Quotable">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xmlns=""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Verve</Template>
  <TotalTime>449</TotalTime>
  <Words>451</Words>
  <Application>Microsoft Office PowerPoint</Application>
  <PresentationFormat>Custom</PresentationFormat>
  <Paragraphs>65</Paragraphs>
  <Slides>12</Slides>
  <Notes>10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Quotable</vt:lpstr>
      <vt:lpstr>Inertial Measuring   Unit.  </vt:lpstr>
      <vt:lpstr>What is Inertial Management unit (IMU)?</vt:lpstr>
      <vt:lpstr>IMU we will be using - LSM9DS1</vt:lpstr>
      <vt:lpstr>Motion – Sensing System-in-a-Chip LSM9DS1</vt:lpstr>
      <vt:lpstr>Accelerometer</vt:lpstr>
      <vt:lpstr>Gyroscope</vt:lpstr>
      <vt:lpstr>Magnetometer</vt:lpstr>
      <vt:lpstr>SPI Protocol</vt:lpstr>
      <vt:lpstr>Inter integrated Chip (I2C) Protocol</vt:lpstr>
      <vt:lpstr>Applications</vt:lpstr>
      <vt:lpstr>References</vt:lpstr>
      <vt:lpstr>Thank You</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Motion Tracking Unit.</dc:title>
  <dc:creator>pratik walawalkar</dc:creator>
  <cp:lastModifiedBy>admin</cp:lastModifiedBy>
  <cp:revision>34</cp:revision>
  <dcterms:created xsi:type="dcterms:W3CDTF">2017-07-20T16:10:53Z</dcterms:created>
  <dcterms:modified xsi:type="dcterms:W3CDTF">2017-08-08T11:08:07Z</dcterms:modified>
</cp:coreProperties>
</file>

<file path=docProps/thumbnail.jpeg>
</file>